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7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1" r:id="rId15"/>
    <p:sldId id="278" r:id="rId16"/>
    <p:sldId id="279" r:id="rId17"/>
    <p:sldId id="280" r:id="rId18"/>
    <p:sldId id="271" r:id="rId19"/>
    <p:sldId id="268" r:id="rId20"/>
    <p:sldId id="270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2:12:36.44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2976 5317 7533,'-27'0'1169,"0"0"0,-13 0-809,40 33 0,11 3 0,7 8-226,-5-5 1,3 4 0,0 3 0,0-2-955,2-1 1,0 0 0,1 0 0,-1 2 666,-1-3 1,1 3 0,-1 0-1,0-1 1,-1-4 212,4 5 0,-2-4 0,1 2-150,-3-1 0,1 3 0,-1-1 0,0-5 90,-2-6 0,-1-4 0,1 1 0,2 9 0,1 1 0,-2-6 431,-2-10 1,-1-4-73,0 9 1,-12-17-180,-23-26-450,2-4 0,-2-3 30,-2-3 0,-2-2 1,-1 0-337,-3 1 1,-2 1 0,2 2 530,-9-6 0,2 6 45,5 7 0,1 8-180,-14 18 1024,19 18 0,3 5-889,2-14 0,2 3 116,3 13 1,3 8 0,11-4-27,17-3 0,10-5 0,10 2 0,9-9-255,-1-17 0,6-9 0,0-8-102,-10-5 0,1-7 0,-1-4 0,-2-1 244,0-3 1,-2-2-1,-2-2 1,-2-2-23,-3-3 0,-2-1 0,-2-1 0,-5 1-90,-4-3 0,-3 1 1,-5 3 1473,0-5 1,-9 17 504,-16 39-1529,6 20 90,12 10 0,8 6-360,7-10 0,8-1-131,2-9 1,4 0 0,0-3 85,0 5 0,3-6 45,9-8 0,0-12-90,3-23-2586,-9-2 2676,2-11-45,-20 9 0,-3-2-1355,-4-12 1400,3 10 0,-2-2-58,-7 2 0,-4-2 148,-4-20 0,-1 0-90,2 17 0,-2 0 537,-6-20 0,1 6-447,4 23 2965,1-7-2785,6 22 3006,17 18-2878,-8 4-398,13 8 0,2 1-90,-1 5 45,-3-11 0,2 0-945,14 10-539,-9-14 0,1-1 1529,9 7 0,-11-12 0,-1-5 0,-6-10 0</inkml:trace>
  <inkml:trace contextRef="#ctx0" brushRef="#br0" timeOffset="133">3644 5528 7533,'0'25'0</inkml:trace>
  <inkml:trace contextRef="#ctx0" brushRef="#br0" timeOffset="850">4388 5801 7533,'-40'-9'521,"0"-1"1,-1 1 0,6-1-1,2-1 1,5 5-72,-7 4 0,8-3-91,-11 16-3636,14 2 2393,6 12 2013,5 6-1039,6-5-90,2 10 270,10 1-90,2-4-360,6 3 90,5-12 45,7-12 0,2-4 135,6-1 45,5-16 0,-1-6-2403,-9-8 2268,-9 3 0,-2-2 269,7-13 1270,-16 3 0,-2-2-1044,-4 0 0,-3 0-405,-7 0 0,-3 5 90,-6 5-720,-11 66 450,32-8 0,8 7 0,-1-1-1044,-6 8 0,2-1 1044,4-3 0,3 2 0,2-2-30,1-5 0,1-2 0,0 0-236,-4-6 0,-1 0 0,3 3 158,1 3 0,4 4 0,1 1 0,-1 0 1,-3-5 47,-2-1 0,-1-4 0,1 4-30,0-1 0,2 3 0,1 2 0,-3-2 0,-5-4 1027,-4 12 0,-9-4-577,-5 2 0,-11-7 0,-22-19 0,-8-13-180,10-5 0,-1-9-56,2-6 1,-2-7 0,6-5-35,9-6 0,6-6 0,1 1 457,-2 8 1,1 0 0,2-3-661,3-9 1,2-6 0,2 1-1,2 6-412,3 2 1,2 2 404,0-2 0,2-3 0,2 1 0,2 6 0,3 1 1,-1 1-279,1-8 0,2-1 375,1 7 1,2-4 0,3-1-1,-1 3 91,2-6 1,2 2 0,0 1 80,1 0 1,1 0 0,0 3-15,6-8 0,-4 7 855,-4 9 485,-12 22-305,-6 7 2017,0 2-1837,5 31-2970,2-15 1800,6 23 561,5 0-561,-2-10 0,3 0-135,6 0 0,1-1-450,-3 0 0,1-5-809,5-11 0,0-10 979,-6-18 1,-2-7 0,-3 4 0,-1-3 0,0-13 0,0 0 0</inkml:trace>
  <inkml:trace contextRef="#ctx0" brushRef="#br0" timeOffset="1000">4426 5168 7533,'-31'-13'1092,"0"-1"0,-1 1 0,14 4-1130,40 9-1581,-5 0 1619,18 0 0,-4 5 0,0 2 0</inkml:trace>
  <inkml:trace contextRef="#ctx0" brushRef="#br0" timeOffset="1333">4649 4958 7533,'-26'-6'1638,"0"-1"0,-16 1 573,30 6-1582,39 34-689,-8-11 0,2 4 0,3 3-98,2 4 1,2 3 0,1 1 0,1 2-499,-3-6 1,1 2-1,0 0 1,0 1 0,-2-1 300,3 6 1,-2 1 0,-1-2 0,-3-2 534,1-2 0,-2-2 0,-14-8 903,-28-5-993,-17-33 314,2-13 1,2-8 404,8-3 1,4-5-1388,6 5 1,3-4 0,5-1-263,6-8 1,6-1-1,7 3-90,8 6 1,7 3 0,3 4 929,-1 5 0,3 3 0,1 5 0,13 2 0,-2 8 0,-17 10 0,0 0 0</inkml:trace>
  <inkml:trace contextRef="#ctx0" brushRef="#br0" timeOffset="1916">5417 5243 7533,'-14'-47'1638,"4"21"0,-2 1-417,-13-6-861,-13 3-315,12 28 0,2 10-180,5 14 0,5 10-15,6-3 0,4 4 0,3 0-30,9 16 0,9-5 315,6-11 0,5-14 135,2-23 0,-2-14 224,-5-15 1,-7-9-375,-9 7 0,-4-2 0,-2 1 15,-5-13 0,-6 6-45,-3 12 0,1 14-270,9 33 135,7 9 0,6 5 0,14 7 0,7-1 0,3-4 0,3-11 0,3-26 0,1-10 45,-10 6 0,-4-8-222,-6-14 0,-3-10 0,-5-2 102,-4 3 0,-5-2 0,-2-2-188,-1 3 0,-1-2 0,-2-1 1,-2-1 59,-4-4 1,-2-3 0,-2 2-1,-2 2 158,0 7 0,-2 2 0,-1 3 1,-1 2 238,-3-2 1,0 3 0,0 15 750,-17 35-541,35 9 1,9 11 0,2 1-23,1-1 0,3 2 1,2 1-1,2 0-993,3-3 1,2 1-1,2 1 1,0-1 0,2-1 650,-1-1 0,2 0 1,0-1-1,0-1 0,0-2 1,0 0-1,1-1 0,-1-2 1,0-1-1,2 1 0,1-1 1,0 1-1</inkml:trace>
  <inkml:trace contextRef="#ctx0" brushRef="#br0" timeOffset="3317">3260 8465 7533,'-40'7'3276,"5"-1"-2145,23-33-1176,7-6 0,3-8 15,1-1 0,0-5 0,-2-1-392,-2 6 0,-2-2 1,0 0-1,-2 2 399,1 2 1,-1 2-1,-1 1 1,-3 4 172,-6 0 0,-3 4 0,0 11 193,-23 27-298,31 12 0,10 6-225,18 3 0,13-4-315,16-9 1,8-9 194,-12-6 0,2-3 1,1-1 239,2-2 0,1 0 0,-3 3 239,6 6 1,-8 7 45,-18 6 0,-7 4 405,-1 25 179,-30 0-359,14-34 534,19-40-1254,-1-2 0,1-7 90,-3-1 0,0-3 1,-2-1 239,-1 2 0,-1 0 0,-6 1 299,-12-13 1,-8 8 90,0 19 0,-4 11-91,-4 20 1,4 11-180,14 14 0,11 6-270,5-6 0,7 1 0,5-3-404,9-1 1,5-4 0,4-7-167,3-7 1,3-8-1,-2-9-390,-2-12 1,-2-11 0,-6-5 277,-6-7 1,-6-6 0,-10-2 793,-11 9 1,-6-3-1,-4 0 1,-3 1 157,-2 2 0,-3 1 0,-3 1 0,-2 1 427,-3 2 0,-3 1 0,0 2 0,3 2 607,-8-14 1,5 10 44,6 16-1124,41 47 0,17 22-158,-13-15 1,2 5-1,1 3 1,1 3-396,-6-11 0,0 2 1,1 1-1,0 2 0,1 1 1,-1 1-1,1 0 318,-2-3 0,0 1 0,1 2 0,-1 0 0,1 0 0,-1 1 0,1 0 0,0 0 0,-1 0 40,1 0 0,1 0 0,-1 1 0,1 0 0,-1 0 0,1 0 0,-2-1 1,0-1-1,-1 0 34,3 5 0,-2 0 0,1-1 1,-2 0-1,0-2 0,-1-3 1,-2-2 337,8 11 1,1 0-1,-6-11 1,-15-21-133,-35-46-315,13-1 0,0-10 0,-1-6 0,-2-1-278,2 6 0,-2-2 0,-1-3 0,-1 0 1,1-2-1,0-2 176,4 5 1,-1-1 0,0-2 0,0-1 0,0 0 0,1-1 0,1 0 0,1 1 123,0 0 1,1-1-1,0 0 1,1 0 0,0 1-1,1-1 1,2 2-1,0 1 241,1-1 1,0 1-1,1 0 1,1 1 0,1 2-1,3 1 1,2 3 140,3-11 1,2 0 0,5 8 0,7 14 45,20 12 0,3 21-345,-14 17 0,-4 13 0,-3 3 52,-5-3 1,-2 3-1,-3 2 1,-3 0 392,-2 4 0,-4 2 0,-2 0 0,-1-2-280,-1 0 0,-1-1 0,-2-1 0,-1-5 180,-11 20 0,1-27-405,11-43-120,13-15 0,11-12 0,0-4 30,-3 9 0,1-3 0,1-1 0,0-1 1,0 0 418,1-2 0,0-1 0,0 0 0,-1 0 0,-1 1-172,2-7 1,-2-1-1,-2 2 1,-4 2 411,-5-2 1,-4 2 0,-7 7 15,-8 0 0,-8 15 44,-5 23 1,0 13-71,6 9 1,8 8-1370,10 7 1,10 1 466,9-4 0,5-4 0,0-4 0,2-4 1,0-7-1,-1 0 0</inkml:trace>
  <inkml:trace contextRef="#ctx0" brushRef="#br0" timeOffset="3634">4922 7189 7533,'-38'9'1049,"0"1"0,2-5 1,11 2-1050,25 5 0,6-11 0,1 5 0</inkml:trace>
  <inkml:trace contextRef="#ctx0" brushRef="#br0" timeOffset="4465">5504 6681 7533,'6'-39'819,"0"0"0,0 0 0,1-9 0,-6 12 1212,-12 23-1672,-5 32 1,-1 16-300,0-3 0,-1 5 0,2 1-592,1 8 1,2 2-1,2-1 232,1-6 0,2-1 1,8-5 81,12-3 1,5-15-98,4-35 0,-1-19 285,-3 3 0,-1-6 0,-3-3-74,-4 2 0,-2-3 1,-2-1-1,-3 1 126,-1 4 1,-3-1 0,0 1-1,-1 3 8,-2-2 0,-1 2 0,3 4-30,3 0 0,4 14 45,12 41 0,5 19-45,-5-11 0,2 3 0,0 4 0,0 2-422,-1 0 1,0 4-1,1 2 1,-1 1 0,1 3-1,0-1 309,-2-4 1,0 1 0,-1 1-1,1 1 1,0 1 0,1 0-1,0 0 1,0-1 2,-1-2 0,1 0 0,0 1 0,1-1 0,0 1 0,-1-1 0,1 0 0,-1-2 1,0 0 134,2 4 1,0-1 0,0 0-1,-1-1 1,1-2 0,-1-1-1,1-3 137,3 7 0,0 1 0,1-4 0,-2-8 0,0-13 1637,22-15-810,-39-40 1,-14-16-631,-3 7 1,-6-3 0,-4-2-311,5 13 0,-2-2 1,-1 1-1,-2 0 0,-1 1 59,-2 1 0,-1 2 0,-1 0 0,-1 0 0,0 0-180,-1 0 0,-2-1 0,0 1 0,3-1 0,2 0-231,-1-7 1,1 0 0,5-1 0,6-2-518,7-2 1,5-3 0,5 0 0,5-1 776,5 3 1,6-2 0,3-1 0,2 3 0,-2 2 0,2 0-1,1 2 1,1 2 0,0-1 0,2 0 0,-1-1 0,1 0-1,0 1 1</inkml:trace>
  <inkml:trace contextRef="#ctx0" brushRef="#br0" timeOffset="4650">6508 5875 7533,'6'-25'-855,"-1"-1"1,15-11 854,0 13 0,4 18 0,-12 0 0</inkml:trace>
  <inkml:trace contextRef="#ctx0" brushRef="#br0" timeOffset="6934">6682 5727 7533,'-36'-12'1092,"0"1"0,0 13 0,1 9 546,-7 13 0,8 10-1676,12 10 0,16 5-772,17-14 1,11-1-1,4-2-283,9 0 1,6-3 0,2-2 638,-7-9 0,3-3 0,-1 0 0,-4-1 4,22 7 1,-22-1 175,-46 0 633,-24-10 1,-10-8 299,10-6 1,-3-5 0,5-6 599,-5-14 1,15-11-1620,25 3 0,13-5 0,6 2-37,-1 7 1,5 1 0,2 2-1,4 2 397,4 0 0,5 1 0,1 4 0,-2 7 0,2 6 0,0 7 0,-5 8 675,6 16 0,-10 12-136,-18 13 1,-10 4-495,-4-1 0,1-4-114,2-14 0,7-11-830,34-37 269,-13-13 1,-1-11 599,-9 7 0,-2-3 0,-4-1 359,-2-2 1,-5-1 0,-8 5 120,-15-1 0,-11 8-181,-9 8 1,-5 13-180,-5 22 0,3 15-495,6 3 1,11 7-136,17 4 0,16-3-135,26-14 1,14-12 104,-3-15 1,4-8-1,0-6 448,-9 0 1,-1-4-1,-1-2 1,-2-3 390,-3 0 1,-1-3 0,-4-1 0,-5 0 899,2-15 1,-12 3 1348,-22-8-1888,-16 54-450,13 32-450,23-11 0,9-1-270,7-1 1,6-6 89,9-8 0,1-10 630,-2-11 0,-4-10 90,-10-7 0,-8-4 595,-9-4 0,-7 0-415,-5 2 0,-2 4-540,-8-3-630,35 26 90,24 26 540,-12-7 1,2 0-1,2-2 0,-2-3 180,10-2 0,-17-19-360,-24 0 90,1-5-180,17 11-180,21-10 315,-10 4 1,1-4 269,0-6 0,-5-5 134,-7-6 1,-13-1 450,-17 9 0,-11 5 89,-12 7 1,-6 10-316,-2 13 1,5 9-450,7 6 0,14 3-495,26 0 1,14-3-46,13-4 1,9-9 284,-8-11 0,4-6 0,-2-4 270,-5-3 0,-3-2 0,-2-4 420,-6-4 0,-3-3 0,-5-1 14,-3-7 1,-5-1-180,-4 2 0,0 0-450,9 0 0,2-1-75,-2 0 0,2-2 1,-2-3-145,-4 4 1,1-3 0,-3 0-1,-3-1 84,-3-5 0,-5-1 1,-2-1-1,-5 3 427,-3 3 1,-3 1-1,-4 3 1,-2 4 381,-7-1 1,-5 5 0,2 15-135,-3 18 0,7 16-405,20 8 0,11 9 0,5 2-538,3 0 0,6 2 0,3 1 0,3 0 448,0-4 0,3 1 0,1 0 1,2 0-1,0 0-30,-4-3 0,0 1 0,2 0 0,-1-1 0,-1 1 1,-1-2-54,2 2 1,-1 0 0,-1 0-1,-2-2 1,-3 0 412,4 9 0,-4-1 0,-16-8 728,-23-7 0,-12-13-429,-4-20 1,-6-13 0,2-4-91,0-6 1,2-4 0,4-5-540,10 5 0,1-3 0,4-1 1,6-2-136,7-6 0,7-2 0,5-2 0,3 2 41,0 8 0,3 1 0,3-1 0,1 1 1,1-1-15,2-3 0,3 0 0,0 0 0,1 1 1,-2 1 399,3-2 0,-1 1 1,-2 2-1,-5 0 604,-4-2 0,-4 1 0,-12 9 1803,-40 5-1620,-1 37 1,1 19-721,18 1 1,5 8 0,6 2-368,4 4 1,5 2-1,9 1 233,5-7 0,7 1 0,3 0 0,3-1-315,2-2 0,3 0 0,3-3 1,2-2-136,0-3 0,3-3 0,0-2 0,-1-4 165,4 1 0,-1-4 1,-4-12 559,3-17 0,-8-14 265,-13-18 0,-12-10-106,-7 9 1,-6-2 0,0 0 174,0 4 1,-1 0-1,0 3-699,-4-6 1,5 10 44,14 19-360,17 26 0,9 13-30,-5-5 0,3 1 1,2 0 296,8-1 1,2-1-1,0-3 3,-4-5 0,-2-3 0,-1-6 45,9-7 0,-6-11 450,-12-13 0,-11-6 89,-16-4 1,-9-1-225,0 2 0,-2 4-135,-2 8 0,2 7-45,6 12-500,47 26 95,-5-7 0,4 0 195,-6-5 0,3-1 0,0-3 59,2-4 1,1-4 0,-1-3 240,2-3 0,-1-5 0,-4-4 239,-5-6 1,-5-5 0,-4-2 89,-4 0 1,-5-3 0,-7 0-61,-9-3 1,-9-1 0,-5 5-270,-15-4 0,-7 10 90,-1 6 0,3 15-270,7 26 0,10 16-60,18 2 0,12 7 0,4 4-486,-1-9 1,3 1 0,2 3 0,2 1-1,1 2 411,-3-8 0,0 0 0,2 3 0,0 0 1,1 0-1,0 1 0,-1 0 0,-1 0-158,1 1 1,-1 0 0,1 0-1,-1 0 1,0 1 0,0 0 0,-2-1-1,1 0 100,0 4 0,1 0 1,-1 0-1,-1 0 0,-1-1 1,-3-1-1,-3-2-172,-1 6 1,-3 0 0,-2-3 0,-5-2 0,-4-6 364,-8 1 0,-6-6 0,-3-7 0,-10-7 0,-4-11 0,1-14 0,0-1 0</inkml:trace>
  <inkml:trace contextRef="#ctx0" brushRef="#br0" timeOffset="7100">9632 4140 7533,'2'-37'546,"0"-1"0,0 8 0,4 10 0,13 26 0,-1 14 0</inkml:trace>
  <inkml:trace contextRef="#ctx0" brushRef="#br0" timeOffset="8300">3223 10795 7533,'-27'7'90,"1"0"0,-10-40-90,37-7 0,9-8-45,-4 13 0,0-4 0,1 0 0,2 0-27,2 0 1,3-1 0,-1 1-1,-1 3 312,-3-4 0,-1 2 0,2 8 1201,18 1-947,-24 53 1,-1 14-360,7 7 0,3 3-135,-5-14 0,0 1 0,2-4 91,4 1 0,4-7 44,5-6 0,1-10-360,-1-29 0,-1-10 0,5 0 1,-3-2 134,-3-5 0,-5-5-30,-6 6 0,-2-3 0,-2 6-3157,1-14 3315,-4 15 0,-1 5-2306,-2 10 2358,6 17 180,12 27 179,-1-7 1,3 0-315,9 10 0,4-2-180,4-5 0,2-7-1035,-1-12 1,-1-8 1079,-7-5 0,-3-4 0,-5-7 0,-3-3 0,6-14 0</inkml:trace>
  <inkml:trace contextRef="#ctx0" brushRef="#br0" timeOffset="8466">3223 10064 7533,'-38'-3'209,"1"0"1,30-31 0,36 3 0,10 5 0,-1-1 0</inkml:trace>
  <inkml:trace contextRef="#ctx0" brushRef="#br0" timeOffset="9349">4798 8800 7533,'-33'-4'719,"0"-1"1,0 0-1,-14 0 1,12 10 539,32 37-989,22-2 0,11 7-428,-5-13 1,4 2 0,3 2-1,0 2-389,-6-8 1,2 2 0,0 1 0,1 0 0,-2 0 0,0-1 84,3 5 1,-1 1 0,0-1-1,-3-1 1,-2 0 483,0 3 1,0 0-1,-7-3 1,-10-2 529,-18 11 1,-16-12-148,-11-26 0,-5-11-270,1 2 0,1-9 224,11-13 1,2-8 0,7-3-617,10-3 1,6-3-1,2-2 9,-2 1 1,1-2 0,1 0 0,4 1 187,2-5 0,4 2 0,5-1-192,1 9 0,4-2 0,1 0 0,2 1 1,-2 3-19,6-8 0,-1 4 0,0-1 120,0-6 0,-1 0 0,-2 3 555,2 2 0,-13 10 1574,-54 19-341,21 27 0,0 8-1002,-6 4 1,2 3-637,7 0 0,7 4 90,10 15 0,8-2-45,-2-22 0,4-1-45,8 7 0,5 4 0,-1-5 0,-4-5 0,3-2-390,12 2 0,7 0 1,-3-3 254,-8-4 0,2-3-315,8-3 0,5 0 1,-5-4 618,-9-1 1,-1-3-530,12-3 1,-4-4 269,-6-5 539,-15-22-538,-8 7-1,-13-4 0,-4 0 899,3-3-314,-7 0 0,0 0-585,7 0 45,-2 5 0,2 1-135,9 3-180,1 2 180,7 12-3097,33 28 2353,-10-5-570,12 6 0,3 1 1404,-23-13 0,1 0-506,12-1 0,4 1 1,-4-3 505,12-2-248,-15-10 0,4-4 0,-6-2 517,7-8 309,-17-5 0,-1-8 1,-5 0-175,-11-1 1,-4 1 398,6-7 1,-7 0-534,-22-5 0,-8 6 1314,8 19 0,-2 4-1000,-6-3 1,1 4 2781,-5 10-2184,26 26 1,9 5-1093,12 4-135,5 13 0,4 2 90,-7-23 0,4-2-315,10 7 1,6 2-1,-2-5 57,-7-8 0,4-5 303,8-5 0,9-2 0,1-3 0,-6-2 0,1-7 0,-1-3 0,7-4 0,-1 1 0,0-1 0</inkml:trace>
  <inkml:trace contextRef="#ctx0" brushRef="#br0" timeOffset="9884">6991 8503 7533,'-29'-12'1092,"1"0"0,4-7 0,5-4 2108,1-19-2975,14 2 0,3-1-855,1-3 240,1 11 0,2-4 1,-2 4 29,1-14 0,2 12 0,3-4 1,-2 4-1,4-10-135,4 1 0,3 1 226,-1 7 44,6 11 0,3 3 45,-1 8 225,6 17 0,-1 5 45,-4 9 0,5 15 0,-2 5-90,-9 1-30,-2-7 0,3 5 0,-3-5-60,-5-8 0,0 0 0,15 18 0,1-1 0,2-6-45,2-16 0,1-5 225,-2-8-180,8-26 0,-1-9 0,-5-4 90,-9 0 0,2-9 0,-5 5-45,-7 12 0,-2-1 345,1-12 0,1-5 0,-4 6-210,-4 11 0,-3 1 584,-3-24 1,-3 3-405,-5 15 179,-4 4 1,-3 5-180,1 15 540,-14 2-541,16 13 181,-5 27-450,11-5 315,2 6 0,4 1-585,12 6 270,0-3 0,3-2-720,14-7 405,10-2 1,4-5-496,-1-13 30,-1-6 1,9-1 0,-7-5 117,-14-5 1,0-5 661,16-5 0,7-4 0,-8 0 0,-12 0 0,-3-2 0,2 1 0,-1 1 0,1-1 0</inkml:trace>
  <inkml:trace contextRef="#ctx0" brushRef="#br0" timeOffset="10450">8293 7474 7533,'-16'-27'959,"-1"0"1,-3-6-1,0 4-149,0 13-181,-3 3 1,-1 2-180,-5 6-181,0 9 1,0 3-90,0 7 180,4 10 0,3 4-180,1 4-1,11 10 1,2 1 0,3-4-270,16 2 0,6-1 1,6-10-91,15-5 0,5-4 90,-18-15 0,1-4 0,8-2 0,3-2 0,-3-2 0,-5-1 0,-2-5 60,3-5 0,1-4 0,-3 1 30,-6 4 0,-3-2 0,7-21 0,-5-1 360,-7 7 0,-12-1 0,-4 0-181,-7 5 1,-20-9-90,20 22-629,-19 3 449,25 11-540,-8 11 450,11 3-3097,17 16 2173,-7-9-525,11-3 0,3-2 1269,-6-6-714,12 0 1,2-4 1073,-2-11-777,5-10 0,1-5 867,-1-10-120,-12 1 0,0-7 0,-5 3 120,-8 7 0,-2-1-60,4-16 0,0-8 0,-3 7 15,-7 13 0,-3 0-75,0-15 0,-1-6 0,0 7 30,-1 14 0,-3 1-60,-5-14 0,-3-6 0,-1 7 60,4 12 0,-1 1-240,-6-10 0,-3-4 1,2 7 59,7 13 0,1 2 270,-7-6 0,1 4-180,5 13 360,5 49 90,7-11-271,4 3 1,3 8 0,0-3 90,0-9 0,1 2 30,7 15 0,4 7 0,-2-6-75,-5-13 0,1 0-23,5 4 0,5 5 1,1 1-1,-4-8-247,-1-4 1,2-2 111,4 4 1,6 6-1,0-2 1,-4-7-608,-3-6 0,0-3 716,6 6 1,3 2-1,-4-4 1,11 3-1,-16-11 1,0 1-1</inkml:trace>
  <inkml:trace contextRef="#ctx0" brushRef="#br0" timeOffset="11965">9582 6519 7533,'-7'-39'1092,"-1"0"0,-2 9 0,5 6 2184,16 8-1373,-10 27-1993,5 3-1549,-1 11 1,1 2 484,2 5-136,8 11 1,2-1 840,-1-9-940,5 8 1,1-2 1119,-1-14-419,4-1 1,1-3 507,2-12 90,0-12 0,0-5 1,-6-15 223,-4-10 1,-3-4-45,-10-7 270,-4 0 0,-4 2-180,-4 4-360,-6 2 0,0 3 0,2 15-90,-12-15-179,21 32 434,-4 17-165,10-4-135,5 12 1,3 2 134,9-2-90,11 0 0,3-1 90,3-3 90,7-6 0,0-4 0,-7-4-128,0-9 1,-4-4 217,-17-3 719,-4-11 1,-6-3-450,-15 0 224,-15-7 1,-7-1 225,-4 1-271,2 8 1,-8-4 0,6 3-450,12 8 0,1 0 120,-9-6 0,-2-3 0,5 4-750,3-3 495,2 1 1,7 1-946,18 7-809,32-9 1350,2 17 408,2 1 1,1 1-230,7 4 180,-16-1 1,2-1-91,5 0 0,-1 0 180,-10 0 0,1-1 10,11 1 0,3-1 80,3-7 0,-3 0 520,-16 7 1,0-2-206,19-7 0,-7-3 225,-22 3 1259,-6-5-720,-25 11 450,-27 2-1169,12 5-90,0 4 0,0 3 0,0 1-180,7 8 0,3 2-90,-1 4-90,10 6 0,2 2 0,2 0-883,11 4 0,6 1 793,6 1-732,17-5 0,6-3 643,0 0 149,-6-16 0,6-2 0,-5-3 30,12-6 210,-16-6 0,5-3 0,-5-2-75,-9-3 0,-2-3 179,11-21 1,-2-2 45,-3 1-45,-14-11 0,-6 1 135,-6 14-151,-7 3 1,-3-5 0,-2 6-210,-17-3-30,7 8 0,-3-3 0,2 7-60,-15 3 566,3-3 1,1 3-836,5 16 179,-6-9-720,6 27 720,14-1-135,4 10 1,4 3-46,1 2 90,15 7 0,4 0 180,-2-5-180,18 4 1,4-3 179,-1-10 25,2-4 0,2-3-115,4-9 1738,8-2-1603,-15-9 0,-1-3 2556,12-7-2377,-5-10 1,-3-4 3141,-7-4-2969,-10-7 1,-4-2-38,-8 4-90,-3 5 0,-2-1-1901,-8 0 1811,5-3-2067,-16 1 1887,9 13-1242,-4-7 1152,6 22-90,6 7 90,6 7 0,1 5 360,16 23-270,-8-18 180,2 9 0,1-1 1491,-3-8-1536,10 14 0,1 0 45,-7-10-90,6 2 0,1-1 319,-5-9-588,4-6-1,9-7-270,-18-7-869,8-14 1,-2-4 869,-11-1 134,4-13 0,-2-2-1751,-12 4 2100,2 6 1,-1-3 55,-6-8 0,-3 1 0,4 12 0,-2-1 0,-4-10 0,-4-6 0,1 6 0,1 10 0,0 0 110,-4-12 0,-2-6 0,2 6-65,3 14 0,2 1 514,0-9 1,0-4 0,1 7-200,-4-4-180,10 7 0,0 2 1761,-9 8-1671,11-4-360,-4 17 2141,10 7-1871,-4 7-90,11 11 90,-6 12-90,7-2-90,-2 8 0,1 2 89,3 2-44,-3-6 0,0 2 45,-1-2 0,1-3-1430,9 13 1385,-9-9 0,1 1-401,1-6 1,1 0 310,-5-3 0,0 0 0,2 6 0,1 0 45,5-2 0,-1-2-1341,-1 13 1341,0-18 0,3-2 385,11 14-565,-14-19 970,12 5-610,-27-22 362,5-17-992,-6 8 2237,0-20-1787,0 15-810,0-4 2018,0 0-1478,0 4-270,0-3 1076,0-1-1346,0 10 909,0-20 0,0 18 1,0-13-1</inkml:trace>
  <inkml:trace contextRef="#ctx0" brushRef="#br0" timeOffset="12530">12012 5454 7533,'-3'-30'1079,"-1"-1"0,2-2 1,-1 4-900,-3 8 269,5-3 181,-27-11-450,17 19-1819,-16 0 1,-2 3 484,4 6 365,-10 10 1,1 5 788,9 7-192,1 7 0,3 3 282,7 4-90,1 18 90,8-5 0,5-7 2172,5 6-2082,19-11-90,-2-3 2701,14-8-2251,5-3-180,-7-14 528,15 3-393,-17-16 0,1-5-932,11-2 617,-19-2 0,3-6 0,-6 3-3068,7-14 3023,-10 6 0,-3-3 134,-8 1 1,-4 0-1191,0 3 0,-1-1 921,1-7 0,-2-2-117,-7 0 0,-1 1 251,-1 9 1,0 0-135,-4-6 0,-3 0 180,-3-3 0,-2 1-315,5 12 0,1 1 90,-5-13 0,0 0-135,3 10 1,-1 1-271,-10-14 360,11 16 0,0 3-180,-10 3 272,11 6-362,-2 24 90,14 26 405,0-6 0,-1 2-45,3-1 0,0 1-90,-1 2 0,2 1 225,3 6 0,3 0-135,-1-5 0,2 1 0,3 9 0,3 2 90,0-10 1,2 2-1,0-2-90,5 6 0,0 0 30,-2-3 0,1 3 0,1-1-53,-2-10 1,1 0-1,0-1 1,-1-2-8,1 4 0,0-1 0,2 1-555,-1-3 0,1 2 1,1 0-1,0-4-15,4 2 0,0-3 1,-1-3 348,7 5 0,0-2 0,3-1 0,0-4 0,-11-12 0,0 0 0</inkml:trace>
  <inkml:trace contextRef="#ctx0" brushRef="#br0" timeOffset="18464">3607 14229 7533,'-40'0'1529,"6"-12"-1529,21 4 270,6-37-225,1 19 0,1-1-1684,5-2 1,-1-1 1150,-4 3 1,-1 0 397,-1-20 1206,-11 13-891,4 9 0,-2 2-225,-12 2 45,-3 17 0,-1 8-225,0 17-11,3-5 1,0 5 235,9 10 0,3 3-45,0-8 0,1 3 90,1 9 0,0 6 0,4-3-45,2-8 0,2 1-45,2 9 0,0 6 0,5-9-2108,12 7 2063,-3-13 0,7-5 90,9-14 0,3-6 1930,21-1-2043,-16-5 1,8-1-1,2-1 1,-6-1-249,4-3 1,1-1 202,3 0 1,8-1-1,0 0 1,-9 1-121,-3-1 1,-2 1 142,4 1 0,3 1 0,-7 2 90,-12 2 0,-4 3-45,8 1 0,-4 6 45,-2 29 0,-11-5-45,-9-8 0,-5 3 90,-17 8 0,-6-1-288,6-11 1,-3-1 362,-6 3 0,-3 2 0,1-5 14,4-7 1,0-3-90,-5 3 0,-1-3 270,2-8 0,2-3-45,-10 0-135,9-5 0,2-5-45,-1-30-1297,1 5 982,14 1 0,4-7 105,3 2 0,2-3 1,1 2-219,0-2 1,2-1 247,1 1 0,0-4 0,2-1 0,0 6-45,6-3 0,0 1 350,-4 0 0,0-2 1,1-1-306,2 2 0,1 1 0,0 0-589,0-10 0,1 1 679,-3 10 0,0-2 0,0 2-135,5-13 0,-2 3 180,-7 15 0,0 1 0,2-6 0,-1 4 2002,-5 8-1687,0 13 1111,-5 12-1201,3 7-90,-3 10 90,-1 25 0,5-1 75,-3-14 1,2 1 14,7 10 0,1 0-225,-2-10 0,1 0 0,2 10 0,3 3 44,1-6 1,1 1 0,0-2-560,-1-4 1,1 1 379,6 11 0,2 4 0,0-7 90,-3-12 0,1-3-315,2 10 0,2-3 135,-1-14 0,0-4 90,6 7-180,4-8 90,-8-23 0,-15 1 45,5-23 0,-4-7-45,-6 4 12,3-7 1,-1 0 77,-5 3 0,0-3 180,0-4-180,0 18-629,0-12 2555,0 5-2196,0 14 90,0-7 840,0 17-750,0 5-180,6 1-90,6 6 180,7 6-90,6 1-179,11 16 359,-8-8-1438,11-2 0,2-2 2517,-6-5-547,10-9 1,1-10-398,-17-15 0,-5-5 0,-3 11 0,-1-2 15,-6-8 0,-2-3 0,-5 5-60,-7 4 179,-4-3 1,-3 2 0,-7 11 3096,-5-7-2712,-15 11-564,6 5 180,-9 1-90,-10 6-3187,18 11 3187,-12-2 90,10 25-180,11-12 405,1 16 0,3 4-225,7-1-46,6 4 1,6-3-45,12-13 45,6-10 0,5-4-1716,8-8 1671,9-1 1279,-6-21 1,0-9-1280,-7 1 0,-2-2-301,8-3 0,-3-3 256,-9-4 0,-8 1-45,-9 5 180,-2-12-180,-10 16 90,-2 6 0,-6 1 2131,-10 5-2401,8 7 90,-9 0-359,12 6 269,0 0 164,5 0-74,1 6 970,12 0-701,6 12-268,2-4 268,9 4-269,19 0 90,-6-5-392,-7-6 0,1-1 212,3-1 180,3-5-450,5-16 180,-18 1-461,-1-10 1,-4-3 280,-9-7 315,-3 9 0,-1-2-270,-4-2 1,-2 1 44,-5-14 135,1 14 0,-2-1 90,-7 0 0,-3 1-1411,4 7 0,-1 1 1456,-3-8 0,-2-1 90,-1 3 0,-1 0-141,-4-1 0,-1-2 186,-3-4 0,0-1 0,-2 1 0,1 1-36,10 9 0,2 2-9,-7-8 720,14 19 168,16 11-349,2 5-179,6 8 180,16 23-270,-7-2 896,-5-11 1,1 2-943,5 9 1,1 2-297,2 2 0,1 3 371,-4-1 1,2 4 0,1 0-620,-4-8 1,1 1 0,0 0 0,0 2 391,-3-3 0,-1 2 0,1 1 0,0 0 0,1 0-355,3 3 0,0 1 0,2-1 0,-1 1 0,0 1 238,-3-5 0,-1 0 0,1 1 0,0 0 0,0-1 0,0-1-156,3 5 1,0-1 0,0 0 0,0-1 0,0-1 2,-2-2 0,0-1 0,0 0 0,-1-2 0,-1-3 138,5 9 0,0-3 0,-3-4-75,4 6 0,-5-8-134,-4-7 522,-13-14-343,-5-11 1207,-5-17-1117,-2 2-360,-11-26 150,2 10 0,-3-4 0,1 2 75,0-1 0,-2-3-27,2 4 0,-4-6 0,-1-3 1,1 2-1,3 6 283,-4-9 0,0 0-301,4 9 0,-3-5 0,0-3 0,0 3 1,3 3-453,2 2 0,1 3 0,0-2 519,-1 0 1,-2-2 0,1-2 0,0-1-23,-2-6 0,0-1 0,1-1 0,1 3-299,2 0 1,2 1 0,-1-2 433,-1 0 0,-2-3 0,2 0 0,3 2 0,4-4 0,3 3 0,2 2 0,-1-5 0,3 2 0,0 10 0,0-1 0,7 6 173,11 8 1,3 4 186,4-4-360,18 13 2174,-5 16-1995,-4 13 181,5 8-135,-17 4 0,-4 5-90,-2-8 0,-2 1 635,4 12 0,-1 4-680,-2 4 0,-1 0-347,-5-7 1,-1-1 286,0-7 0,0 2 0,-1-1 60,-4 3 0,-1-1 0,0-1-666,3 4 0,0-1 531,-4 10 0,-4-1-35,-2-9 1,-4-4 259,-1-10 0,-2 0-45,-1 4 0,-2-3 0,-2-7 0,-3-5 487,-16 1-622,-1-3-90,9-17 2046,12-6-2046,11-13 90,2-1-90,10-10-450,13-7 1264,2 3-949,-5 19 0,1 0 0,4-5 0,1-1 34,1 2 1,2-2 70,-1 3 0,3-1 0,-2 0 30,2-7 0,1 0 90,8-1 0,1 0-135,-5-3 1,0-1-1095,-2 4 0,1 0 1319,1-5 0,-2-2-60,-8 9 0,-1-1 0,-1 0-188,-4 1 1,-2 1-1,0-2 188,4-8 0,0-2 0,-3 2 195,0-3 0,-3 2-90,-3 1 0,-3 3 44,-7 5 1,-2 3 0,-4-12-135,-2 16 0,-4 3 135,-16-3-90,-3 11 0,-4 3 540,-10 22 3,24 4 0,0 6-318,-3 10 0,1 7-45,9-7 0,2 3 0,2 1-186,3 6 0,3 2 0,1-3 6,-1 7 0,1-1 270,6 1 0,4-1 89,5-11 1,3-2-315,0-6 0,2 0 315,7 2 0,4-5-46,6-8 1,2-7-225,-7-4 0,1-3 270,10 0 0,2-6-46,3-15 1,-2-7-630,-9 6 0,-1-3 195,-2 1 0,1-2 0,-1-3-840,-1-3 1,-2-3 0,-1 1 201,-3 5 1,1 0-1,-1 0 458,4-4 0,1-2 1,-1-1 151,-1-1 0,-1-2 1,-1 3-1,1-1 1,0 0-1,-4 3 0,-1 1 1,1-1-1</inkml:trace>
  <inkml:trace contextRef="#ctx0" brushRef="#br0" timeOffset="37133">24384 3718 7533,'-12'-31'809,"0"-1"1,3-8-361,3-3 1,6-1-360,8 20 0,3 2-180,10-17-629,-3 17 359,-18 66 360,-4-11 0,-3 6 0,0 5-435,1-5 1,0 4-1,0 2 1,-1 3-1,0 1 460,1-3 1,0 1 0,-1 2 0,1 2-1,-1 0 1,1 1 0,0-1-305,1-2 0,1 0 1,-1 1-1,1 0 1,0 0-1,0 0 1,1 1-1,-1-2 245,1 1 0,-1 0 1,1 0-1,0 0 0,0 0 1,0-2-1,1-1 0,0-2-56,0 3 0,1-2 0,0 0 0,1-3 0,-1-3 1,0-3 119,0 15 0,0-6 0,-2-25-75,-5-44 0,-2-22 22,2 5 1,0-8-1,0-5 1,0 0-134,1 9 0,-1-1 1,1-2-1,-1-1 1,1-2-1,0 0 212,2 7 0,-1-1 0,1-2 1,0 0-1,1 0 0,0-1 1,1 1-1,2 1 21,1-6 0,0 1 0,2-1 0,0 1 0,2 0 1,2 1-1,1 1-13,0 3 0,2 0 0,1 1 1,1 0-1,2 1 0,2 2 0,2 2 111,4-2 1,3 1 0,1 1-1,3 3 1,1 2 0,1 5-140,6 1 0,2 5 0,2 3 0,-1 2 0,-3 1-179,8-5 0,-2 4 0,-1 5 173,-4 8 0,0 4 0,-9 7-1019,-3 30 564,-22-1 0,-6 8 0,-6 3 299,-1-8 0,-5 1 0,-2 1 0,-3 2 1,0 2 60,1-5 1,-2 2 0,0 2 0,-2 0-1,-1 0 1,-2 0 0,0-1 48,-1-1 0,-1 0 0,-2-1 1,-1 1-1,0 0 0,0-2 1,0 0-1,2-1 54,-1-1 1,0 0-1,0-1 1,1-1 0,0-1-1,1-1 1,2-1-129,-11 12 0,-1-1 0,6-4 0,15-9 157,20-1-367,25-36 0,16-19 0,3-3 156,-14 9 0,2-3 0,1-2 0,0 0 1,1-1 398,-1 1 1,0-1 0,1 0 0,0-1-1,-1 0 1,0 1 43,-2 0 1,1 0 0,-1 0 0,-1 0 0,0 1 0,-1 2 104,8-5 1,-1 0 0,-1 4 0,-4 2 1080,15-7 0,-13 17-406,-19 55-1289,-23-13 0,-9 4 0,-1 2-60,2-1 0,-2 1 1,-1 1-1,1 0 241,-1 2 0,1 1 1,-1 0-1,3-2-451,-4 7 0,1-2 1,7-4 347,8-1 0,10-13 626,19-32 1,7-16 44,-4-4 1,1-7 0,-1-3 33,-3 1 1,0-2 0,-1-2 0,0 4-394,2-5 0,0 3 0,-3 5-225,2-1 0,-4 19-270,-11 37 0,-6 18-45,-6 0 0,-4 7 1,1 1 168,1-10 0,0 2 1,1-1-1,3-2-19,2 3 0,3-1 1,6-11 389,8-10 0,4-13 269,11-21 1,-3-14-135,-7-12 0,-6-4-1260,0-1 1,-6 0 654,-12 8 0,-2 2 0,4-12 0,-10 20 1</inkml:trace>
  <inkml:trace contextRef="#ctx0" brushRef="#br0" timeOffset="37733">25710 4511 7533,'-14'-30'1638,"0"0"0,-2-4-1657,31 64 0,10 20-836,-7-11 1,1 3 554,0-1 0,4 3 0,1-7 300,8-3 0,2-17 135,7-28 0,-1-18 195,-10-2 0,-2-7 0,-2-3-372,-4 3 1,-1-2-1,-1-2 1,-3 2 251,2-6 0,-2 1 0,-3 3-75,-1-9 0,-1 18 82,-1 31-397,-9 22 0,-4 12-45,4 12 0,1 7 315,-1-12 0,1 3 0,-1 0-789,1-4 1,0 1-1,1 0 1,-1-2 728,-1 2 0,1-1 0,-1 5 15,-1-3 0,0 6 0,1 3 0,-1 1 0,-1 1 0,0-2-502,-1 0 1,0-1 0,0 1 0,-1 0 0,-1 1 0,0 1 208,0-7 1,0 1 0,0 2-1,0-1 1,-1 1 0,-2-2-1,0 0 1,-2-3 16,-2 7 1,-1-1-1,-2-1 1,-1-3-1,-3-3 1,-3-4-18,-10 3 1,-4-4 0,-3-7 0,0-6 247,-6-8 0,-2-9 0,1-4 0,2-2 0,0-5 0,4-2 0,3-6 0,-1 0 0</inkml:trace>
  <inkml:trace contextRef="#ctx0" brushRef="#br0" timeOffset="38265">25834 5181 5984,'35'-34'158,"0"0"1,0-1 0,1 1 0,-1 0-1,0-1 1,0 1 0,1 0 0,-1 0-1,1 0 1,0 0 0,0 0 0,1 0-1,-1 0 1,1 1 0,-1 0 0,1 1-1,-2 1-470,2-1 0,1 1 1,-1 1-1,0 0 0,0 1 1,-1 0-1,-1 0 0,-1 0 207,5-5 0,0 0 0,-2-1 0,-1 2 0,-2 1 1,-3 1-99,4-4 1,1 1-1,-9 3 1,-17 5 257,-24 0 0,-14 10-145,-2 19 0,-6 11 0,0 2 226,-1-4 0,0 1 0,1 6-24,3 6 1,0 5-1,3 3 1,7-3-1123,3 9 0,5 1 1010,-3-8 0,-2 1 0,7 2 30,8 5 0,7 1 0,7-2 287,7-5 1,6-2-1,3 1-362,0 1 0,2 0 0,1 2 0,0-2-135,1 1 0,0-1 0,0 0 1,-1-2-91,5 2 0,-2-3 0,-10 1 135,-17 3 0,-10-3 135,-19-3 90,-11-23 0,-2-7 0,7-4 360,-4 0 0,1-3-271,11-5 451,-6-22-450,35 13-225,14-6 0,6-2 90,-5 12 0,2 1-180,5-4 0,5-2 0,2 0 0,-4 3 90,2-1 0,2 2 22,4-3 1,7-3 0,1 0-1,-7 6 158,2 4 0,-1 4 45,-3-1 0,6-2 0,0 3 0,-7 8 314,1 14 1,-5 5-360,7-6 0,-8 5 270,-18 28 0,-11 6-316,-5-20 1,-3 0-60,0 7 0,-2 4 0,1-4-75,-1-8 0,0 0-450,-2 17 1,0-3 404,2-12 116,13 5 1,2-35-1,10-7 1</inkml:trace>
  <inkml:trace contextRef="#ctx0" brushRef="#br0" timeOffset="38416">27668 4152 7533,'-10'-37'854,"0"0"1,-7-3-1575,17 44 720,0 25 0,6-4 0,1 7 0</inkml:trace>
  <inkml:trace contextRef="#ctx0" brushRef="#br0" timeOffset="38998">28251 4375 7533,'-22'-28'3276,"6"7"-3745,-24 39 0,-6 15 334,23-18 1,-2 3-686,-6 4 1,-6 6 0,-1 0 0,6-3-820,1 1 1,0 0 1366,-2 3 1,-7 5 0,1 0-1,8-4 910,5 0 1,2 1-684,1-2 0,-3 5 0,2 0 0,6-5 1589,2 18-1319,11 1 0,10-5 44,17-18-389,4-9 0,8 1 1,-2-5-202,-3-5 0,3-5 28,9-2 1,10-1 0,2-3 0,-4-2-46,-11-3 1,-2-2 0,-1-2 0,2 2 314,6-1 1,1 2-1,1-2 1,0-3 22,-7-1 0,1-3 0,0-1 0,-3 0 0,-4 3-119,10-5 1,-1-2 333,-6 2 1,5-5 0,2-3 0,-1 0 0,-5 3 653,3-4 1,-5 1 0,0-1-780,-3 3 0,0 0 0,-1-1 0,-3 1 269,0-3 1,-3 1 0,-8 4-360,-14-2 180,-14 3 0,-10 4-135,-14 14 0,-5 5-313,2-8 1,-3 3 27,-5 11 0,-4 5 0,6 0 105,13-4 1,1 1 44,-3 4 0,-4 4 0,-1 0 0,7-1 135,1-2 0,2 1-45,-1 6 0,-2 3 0,6-2-90,-2 10 0,19 2 0,7 1 90,22-1 0,5-6 0,8 4 0,1-3 120,-3-8 0,2-3 0,0 1-60,4 4 0,1 1 0,1 0-60,5 1 0,0-1 0,-5-1-45,-12-2 0,0 0 75,4 6 0,2 3 0,-6-2 2801,2 12-2921,-16-2 0,-8-1 90,-19-5 135,-18-4 0,-6-3-46,13-11 1,-2-2-756,-17 2 1,-8-1 0,5-2 710,12-3 0,0-2-45,-6 0 0,-6 0 0,-1 0 0,6 0 0,0-1 0,1 1 0,-2-1 0,0 1 0,0-1 0</inkml:trace>
  <inkml:trace contextRef="#ctx0" brushRef="#br0" timeOffset="42450">23615 6966 7533,'-20'-6'0,"-3"-12"0,9 3 2069,-20-19-1710,17 24-134,-6-4 0,-5 1-990,-1 6 1,-4 5 524,-1 3 0,-4 2 0,-1 3-828,-6 6 1,0 3 0,1 2 1097,5-3 0,1 1 0,-1 6-12,8 0 0,-3 4 0,1 3 0,2 1 0,5-1 43,-3 7 0,6 0 0,5 3 89,1 8 0,5 2 0,14-3 0,18-4 0,15-5 0,7-4-272,-7-12 0,4-4 0,4-2 0,0 0 0,-1 1 104,1 0 0,0 1 0,0-1 0,-1 1 0,-2 2-117,4 3 0,0 1 0,-4 2 0,-6 2 87,-1 8 1,-7 2 0,-12 0 182,-18 13 0,-16-3-255,0-18 0,-5-3 0,-3-3-30,-6-5 0,-4-3 1,4-3-211,-1 0 0,3-4 90,-8-7 1988,69-29-1838,-2 10 0,5-3 0,0 1 29,7-3 0,2-3 135,-5 3 1,4-4 0,1 0 0,-2 1 382,-6 5 0,0 1 1,-2 0-1,0 0-247,4-5 0,-1 1 0,1 0 180,5-5 0,2 0 0,-11 11 1394,-14 15-1664,5-11 74,-39 48-299,1-6 0,0 3 135,4-3 0,2 2-540,-8 17 1,8 1-46,21-17 1,4-1 449,-10-2 0,3-2-90,29-3 0,6-10 405,2-12-111,-8-9 1,7-7 0,-3-4 140,-8-3 0,-3-4 0,0 0-150,0 3 0,-1-1 0,-2-2 90,0-8 0,-2-3 0,-15 2-1357,-30-1 0,-9 3 1252,19 2 0,-4 3-135,-20 4 0,-12 4 0,0 5-195,10 9 1,0 6 0,-2-1-16,-8-1 0,-3 1 0,3 2-30,9 3 0,1 2 1,7 1-391,-1 2 1449,37-9-729,34-16 0,9-8 1556,-26 11 0,0-2-1332,5-1 1,5-3 0,1-2 0,-1 1 22,7-6 1,-1 0 0,1-2 66,-7 3 1,1-1 0,-1-1 0,-1 0-225,8-4 0,-3 0 0,-5 2-45,-4-3 0,-15 11-225,-28 22 90,-10 10-90,-4 19 0,0 10 60,13-8 0,2 3 0,1 0-164,-2-4 1,1-1-1,0 4 261,1 10 1,1 6 0,1 0-1,3-6-419,2 0 0,2 3 427,0-10 0,1 8 0,0 3 0,0 0 0,1-2 0,0-6-317,0 2 1,1-4-1,1 6 203,-1-6 1,0 5-1,1 4 1,-1 1 0,1 1-1,0-2 1,1-4-106,1 5 0,1-2 0,0-1 0,0 0 1,-1-1-19,-1 1 0,0-1 0,-1 0 0,1-1 0,1-1 252,1 1 0,1 0 0,0-5 0,-3-7 0,-2 3 0,-5-38 0,-2-2 0</inkml:trace>
  <inkml:trace contextRef="#ctx0" brushRef="#br0" timeOffset="42615">23900 8118 7533,'-5'-49'479,"0"0"1,0 0 0,7 7 0,2 0-1,4 0 1,7 4-503,9 5 1,7 3-1,3 2 1,-2 1-746,2-6 1,-2 0 0,5 0 659,-1 2 0,5-2 0,1 0 0,-1 2 0,-5 4-205,-1 4 0,-4 3 1,1-1-1,5-6 0,1 0 1,-3 2-1,-2 5 1,-1-1-1</inkml:trace>
  <inkml:trace contextRef="#ctx0" brushRef="#br0" timeOffset="42848">25238 7176 7533,'27'-27'647,"0"0"1,-1 0 0,5 0-1,1 3 1,-4 13-334,0 26 1,-3 14-853,-5 4 1,-2 7-1,-4 4 556,-7-5 0,-3 3 0,-3 2 0,-2 3 0,-2 0-487,-2-3 1,-2 1 0,-3 3 0,0-1 0,-2 1 0,0-2 0,1-1 249,-1-1 1,0 0-1,-1-1 1,0-1-1,-1-1 1,-1 0-1,-3 5 1,-2 2-1,0-2 1,0-4 0,2-4-1,0-7 1,0 0-1,0 0 1</inkml:trace>
  <inkml:trace contextRef="#ctx0" brushRef="#br0" timeOffset="43580">24719 6817 7533,'5'-50'270,"2"18"809,5 3-90,6 11-539,-4 9-180,4-2 270,-6 11-360,1 0-180,-1 6 179,1 17-538,-7 5-230,0 15 634,-6-11 0,0 0-360,1-5 0,-2 2-45,-5 5 0,-2 7 1,-2 1-1,1-4-607,0 5 1,-1 1 853,-3-3 1,-2 5-1,-1 1 1,2-8-722,-1 1 0,2-4 744,-2 9 0,0-1 45,2-3 0,2-4-45,3 7 0,0-16 0,5-4 0,20-6-89,14-11 179,4-2 0,12-10 0,-16-2 0</inkml:trace>
  <inkml:trace contextRef="#ctx0" brushRef="#br0" timeOffset="43747">24805 7313 7533,'-36'-15'1092,"-1"0"0,5 5 0,6-1 759,14-13-1491,7 12-3637,16 0 1852,2-1 976,12 1 170,17-12 279,-8 9-945,-10 4 1,0-1 944,13-6 0,-13 9 0,0-1 0,1-3 0,1 1 0</inkml:trace>
  <inkml:trace contextRef="#ctx0" brushRef="#br0" timeOffset="44214">26218 7239 9332,'-20'0'3276,"3"0"-3494,17 0 308,0 0-90,6 5-990,-5 13 900,10-3-539,-10 14-2648,5 1 2532,-6-2 206,5 13-1393,-3 7 1662,-2-6-31,0-16 1,-2 2 75,-8-1 1,-2-1 314,3 10-270,-10-3 0,-2-3 720,-1-12 539,-20 10-449,22-45-91,2-9-269,18-12 0,1-5 430,9 19 1,2 0-521,-2-4 0,1-1-45,12-8 0,2 0-451,-8 4 0,0 1 136,4 1 1,0 2 89,-1-1 0,1 0-568,4-1 0,1-1 298,5-1 0,2 1-540,0-2 1,1 2 359,-2 11 1,-2 3 539,10-6 0,0 7 0,-21 10 0</inkml:trace>
  <inkml:trace contextRef="#ctx0" brushRef="#br0" timeOffset="44413">26876 7053 9512,'-7'37'1092,"0"0"0,1-5 0,1-1-797,4 3 1,2-1-2744,-1 12 1998,0-2-2827,0 3 1147,5-17 1050,-3 18-640,9-21 1091,-4-1 629,-1-13 0,5-6 0,-5-6 0</inkml:trace>
  <inkml:trace contextRef="#ctx0" brushRef="#br0" timeOffset="44547">26961 6879 7533,'-7'-41'546,"1"1"0,-1-1 0,0 0 0,-2-13 0,1 0 0,3 17 315,5 20-861,0-5 270,0 22-2159,0 0 1889,0 6 0,5 1 0,2 5 0</inkml:trace>
  <inkml:trace contextRef="#ctx0" brushRef="#br0" timeOffset="45264">27495 7189 10231,'30'-30'3276,"-15"9"-2504,7-2-1132,-20 5 90,3 4 180,-5-4 270,-5 0 0,-8 4-1819,-8 2 1,-5 1-1639,-11-3 1638,-11 9 1,-2 3-1207,3-2 2706,9 10 1,1 5 183,11-3 0,3 3 45,3 4 0,0 2-708,1 1 0,1 1 618,0 12 291,18-11 159,18-4 449,8-14-405,11-4 1,2-2-45,8-9 310,-7 1 0,1-1-491,-9-5 1,-3 0-348,-5 4 1,0 0 257,6-5 0,0-3 44,-5 1 1,-2-1 45,11-12-180,-13 10 0,0 1 90,3-9-90,-10 6 90,3 3 715,-16 16-895,5 1 2559,-6 12-3728,0 12 899,0 8 180,0 11-405,0-5 0,0 1-571,0 16 976,-3-12 0,0 4-30,2-9 0,1 3 0,0-2-559,-3 8 1,0 2 678,1-3 0,1 2 0,-1 1-60,-2 7 0,0 0 0,-1-1-409,1-7 0,-1-2 0,0 2 491,1 0 1,0 1 0,0 2-1,-1-1-67,-2-1 0,-1 0 0,0-1 0,2-1-221,0 4 0,2-2 1,-3 4 229,-3-2 0,-2 5 0,-2 1 0,0-2 0,2-6-153,1-4 1,2-5 0,-3 2 165,-1 4 1,-1 4 0,-2-2 0,0-7 156,-8-1 1,0-6-90,4-4 0,0-2 45,-1-3 0,-1-3-83,-25-3 173,18-8 0,-12-16 270,5-14-360,14-8 111,7 13 0,1-2 69,6-12 0,4-3 61,0 7 1,1-2-242,-1-9 0,2-3-90,5 7 0,1-1 0,0 2 197,0-6 1,1 0-348,1 3 0,2-1 1,1-1 29,4-7 0,1 0 0,0 2 90,-2 10 0,-1 2 1,2-2-61,1 0 0,0-1 0,2-1 0,0 0 0,1-1 0,1 0 0,0 0 0,0 2 120,4-4 0,-1 2 0,4-5-45,-5 8 0,4-5 0,0-2 0,1 0 0,0 2 0,-3 5-324,8-6 0,-2 4 1,1-2 374,-6 8 0,0-4 0,1 0 0,1 2 0,-1 4-96,8-2 0,1 5 0,-3 1 307,-1-5 1,0 1-128,-3 10 0,2 0 0,-1 1-137,1-3 0,-1 3 62,-4 4 0,1 2-90,9-3 0,-1 2-135,-3 2 1307,0 12-1667,-24 17 360,-5 4 995,0 15-725,-11 12 1111,3-1-1291,-1-20 1,0 1 538,0 5 1,0-1-360,-5 10 180,5-15 0,0 0-46,2 0 1,2-1 45,-2 4-1909,3 2 1,2-1-358,2-8 1996,0 6 0,0-23 0,0-6 0</inkml:trace>
  <inkml:trace contextRef="#ctx0" brushRef="#br0" timeOffset="45408">28016 6396 7533,'-14'-27'1638,"0"0"0,-2-13 1112,22 34-2750,23 23 0,-12-2 0,12 15 0</inkml:trace>
  <inkml:trace contextRef="#ctx0" brushRef="#br0" timeOffset="45913">28723 7053 11760,'33'-26'540,"-10"2"-3817,-45 1 0,4 7 1638,-20-7 1,-4 1-36,2 4 2078,6 0 0,-2 2-134,-12 3-90,8 1-180,-3 5 360,13 7-450,10 7 1169,2 38-899,12-13 0,4-3 0,4 1 45,5-2 0,4-2 45,9 10-760,5-3 1,3-3 579,7-7 79,-9-7 0,2-3 191,20-7-90,-13-12-46,2-13 1,0-7-225,-17 9 0,-1-5 120,6-14 0,2-9 0,-3 5 480,-6 10 0,-2-2-600,-4-4 0,-2-7 0,0-1 0,-1 7 0,1 5 0,-1 0 45,-4-5 0,-2-6 0,-1 0 0,0 6-45,1 3 0,0 1-150,-3-12 0,0-6 0,0 8 655,0 12 1,0 2-506,0-12 0,0 1-540,0 3 360,0 16 62,0 5 28,-6 16-270,-6 44 270,-2-17-150,5 11 0,-1 11 1,1-5 1107,1-12 0,1 1-1093,-2 10 0,-2 9 0,0 2 1,2-9 835,0-2 1,1 1-307,2-3 1,0 8 0,-1 3 0,2-2 0,0-8-336,2-6 0,0-5 0,2 4-114,2 6 0,2 7 0,0 1 0,2-2 1,0-8-37,4 5 0,4-4 180,5 5 0,5 3 0,0-9 0,1-13 0,0-5 0,9 6 0,0 0 0</inkml:trace>
  <inkml:trace contextRef="#ctx0" brushRef="#br0" timeOffset="46230">30185 6111 7533,'-31'34'468,"0"1"0,-1-1 0,10-2 0,-2 3 0,2 2 0,1-1 0,3-4-934,2-1 0,4-3 0,-3 5 406,-1 2 0,-2 5 0,-2 4 0,0 0 0,1-2 0,2-6-540,-4 6 1,3-6-1,-4 6 407,5-8 0,-2 4 1,-1 4-1,-1 0 0,1-1 1,1-1-1,3-6-546,-4 13 0,4-6 0,-2 4 685,3-9 0,-2 4 0,0 0 0,0 0 0,2-2-329,0 3 1,1-2 0,1 0 0,1-3 196,0 1 0,0-3 1,0 2-1,-3 7 1,-2 2-1,2-4 0,3-7 1,0 0-1</inkml:trace>
  <inkml:trace contextRef="#ctx0" brushRef="#br0" timeOffset="46397">30210 7276 7533,'13'-34'1092,"0"0"0,7-6 0,0 7 2184,-3 22-5331,23-16 1785,-25 25 270,14-3 0,-16-1 0,5 0 0</inkml:trace>
  <inkml:trace contextRef="#ctx0" brushRef="#br0" timeOffset="46547">30953 7003 10591,'37'0'3276,"-5"0"-4195,-3 5 1,0 1 468,2 3-206,-2-1 1,0 1-1,9 4 1,6-1 0</inkml:trace>
  <inkml:trace contextRef="#ctx0" brushRef="#br0" timeOffset="46680">32144 6916 10861,'0'-19'-450,"0"12"0,-6 14 0,-1 12 1</inkml:trace>
  <inkml:trace contextRef="#ctx0" brushRef="#br0" timeOffset="53331">7499 14761 7533,'-34'-5'3276,"6"3"-2864,28-9-592,0 10 180,0-10 449,6 4-628,-5 0-91,10-4 270,-9 4 90,3 0-90,-5 2 0,0 5 90,0 0-270,6 0 180,-5 0-180,5 0 180,-6 0-360,0 0 450,5 0-180,2 0 360,5 0-180,1-6-90,5-6 90,-4 4 0,9-25 0,-15 16-90,-1-11 0,-3-2 180,-4 0-180,-4-2 0,-3 1 89,-1 7-178,-21-10-91,14 27-180,-14 2 180,15 15 0,-9 15 180,14-3-360,-2 24 270,11-30-539,0 19-91,6-27-179,12 9 899,-3-16 0,14-6 0,-10-9 0</inkml:trace>
  <inkml:trace contextRef="#ctx0" brushRef="#br0" timeOffset="53716">7326 13807 7533,'-32'0'1034,"0"0"1,-12 5-586,21-3-3726,17 14 1883,12-7 1634,6 3-330,13-7 0,-10-5 1399,13-27-1129,-25-2-90,8-15 180,-22-3-360,-3 20 135,-6 5 0,-2 2-135,-7 0 45,1 9 0,-1 4-45,0 1-2718,-13 23 2628,23-8-216,12 37 126,14-23 270,11 4 0,5-1 0,19-4 0,-12-8 0,0 0 0</inkml:trace>
  <inkml:trace contextRef="#ctx0" brushRef="#br0" timeOffset="54115">7499 13187 7533,'-24'-10'1484,"0"0"0,-20-7-1484,43 17-360,-5 6-179,17 0 449,-3 1 0,16-1 90,-5-6-3277,17-11 2892,-14-3-686,2-8 0,-2-3 1071,-6-5 44,2-9 1,-1-2 180,-12 16 0,-2 0-180,2-6 0,-5 0-45,-18-10 0,3 27 90,-19 3-360,19 17 90,-14 23-359,15-6-960,9 11 0,3 1 1499,-2-3 0,10-3 0,4 0 0,4 2 0</inkml:trace>
  <inkml:trace contextRef="#ctx0" brushRef="#br0" timeOffset="54499">8281 12679 7533,'-19'-23'1049,"-1"-1"0,2 2 1,0 4-870,-1 11-3457,-10 13 893,14 2 1217,-19 21 897,24-14-169,-7 14 79,17-15-723,6 4 903,1-11 90,22-7 0,-13-7 45,7-4 0,0-2-45,-7-2 270,2-4 0,-1-2-180,-9 5 270,3-24-180,-11 25-342,-17-9 72,8 17-1449,-31 24 1629,23-1 0,0 4 0,0 2 0,3 9 0,-4 6 0</inkml:trace>
  <inkml:trace contextRef="#ctx0" brushRef="#br0" timeOffset="54899">8504 13100 7533,'-27'-20'809,"-1"0"1,-4 4-1,9 4-809,20 6-270,-8 6 270,11 0-269,6 11 179,-5-8-90,21 13 180,-12-14-360,24 3 360,-19-5 0,20-5 90,-20-2-90,19-11 180,-24 4 0,6-9-180,-16 9 180,-5-4-180,4 11-270,-21-4 180,12 10-990,-19 12 811,21-2 269,-3 20 0,5-9 0,-1 5 0</inkml:trace>
  <inkml:trace contextRef="#ctx0" brushRef="#br0" timeOffset="55313">8665 13547 7533,'-40'-20'2878,"6"8"-3238,27 1 180,-4 10-629,10-5-91,-5 23 990,6-8-90,6 31 0,0-18-180,18 19 180,-9-20 0,19 8 0,-13-21 90,21 3-90,-20-22 90,18-13-90,-25-4-1639,-3-1 1,-1 0 1473,-4-1-360,-11-5 1,-3 1 524,-3 9-455,-11 1 1,-3 3 274,6 12 135,-8 2 0,1 4-764,8 8 639,-11 24 0,15 0 1,1 19-1</inkml:trace>
  <inkml:trace contextRef="#ctx0" brushRef="#br0" timeOffset="55758">8640 14278 8072,'-26'0'2159,"8"0"-2249,7 0 270,10 0-810,-5 0 720,6 0-809,6 0 449,1 0-180,5 0 450,-5 0-180,10-5 180,-9-2-90,15-11 90,-14 4 0,7-20 0,-14 11 270,3-18-180,-5 20 360,-11-2-450,8 16 360,-24 13-180,17 2 269,-24 26-359,24-17-315,-2 6 1,2-1 314,9-5-90,1 17 0,6-14 0,7 4 0</inkml:trace>
  <inkml:trace contextRef="#ctx0" brushRef="#br0" timeOffset="56146">8256 14600 7533,'-34'3'599,"1"1"1,-5 2 0,8-1-420,20-4 89,-12 16-269,21-14-90,6 19 270,4-20-360,20 9 91,-9-11-631,22 0 720,-15-5-360,15-7 270,-22-2 0,15-15 0,-26 14 270,8-14-90,-17 15-180,-17-4 270,2 11 0,-10 4 0,-2 1 0,-4 2 89,-6 12 1,0 3 0,11-2-270,-10 16 0,4 4-180,20-14-405,-6 12 1,3 0 404,13-19 180,13 21 0,10-31 0,16 3 0</inkml:trace>
  <inkml:trace contextRef="#ctx0" brushRef="#br0" timeOffset="56591">7921 13757 7533,'-33'0'1349,"4"11"-1259,17-3 270,-1 21-180,1-8-90,5 15-90,1-15 89,6 13-178,6-24-91,12 12 180,-3-15-90,25 0 90,-23-2-630,23-16 360,-25 3-90,14-10 270,-21 5 0,8 1 180,-14 0-449,-8 5 359,-2 1-270,-21 12 180,14-5 90,-14 16 0,15-9 0,-4 10 0</inkml:trace>
  <inkml:trace contextRef="#ctx0" brushRef="#br0" timeOffset="56874">8058 13175 7533,'-34'-4'149,"0"1"1,1-1 0,4 2 1919,4 8-1619,10 1-630,-7 16 360,21-8-990,1 20 631,7-20-181,27 14 270,-16-21 135,10-3 0,0-4-45,-10-8 0,11-4 0,-1-2 0,-10-2 0,5 0 0,-1 1 0,-7 6 0,9-3 0</inkml:trace>
  <inkml:trace contextRef="#ctx0" brushRef="#br0" timeOffset="61898">8107 18839 2442,'-37'0'-15,"0"0"0,0 0 0,0 0 0,-1 0 0,-2 0 0,-1 0-21,0 1 0,-1 0 0,-1 0 0,-1 0 0,3 1 61,-4-1 1,3 1-1,-2 0 1,-3-1 123,2 1 1,-5-1 0,-1 0 0,0 0 0,3 0 0,6 0-60,-3 1 0,6 1 0,-5-2-45,1-1 0,-6-1 0,-3 0 0,0 0 0,4-1 0,5 1-15,1 1 0,4 0 0,-4-1-30,2-1 0,-4-1 0,-4-1 0,-1 0 0,1-1 0,1 1-236,4 0 0,0 0 1,1 0-1,0-1 1,1 1-1,0-1 218,-2-1 0,1-1 0,1 0 0,-2 1 0,-3-1 5,2 1 0,-3 0 0,-1 1 1,-1-1-1,0 0 0,1 0 1,2-1-60,2 0 0,0-1 0,2-1 0,0 1 0,0 0 0,0 0 72,-5 1 0,1 1 0,-1-1 0,0 0 0,-3-2-77,6 0 0,-3-2 1,-1-1-1,0-1 1,1 1-1,4 0 0,5 2 77,-6-3 0,6 1 0,-5-2-47,2 0 0,-6-3 0,-3-2 1,0 0-1,3 1 0,6 2-43,-1-2 0,4 2 0,-4-3 64,6 4 0,-5-3 1,-3-1-1,-1-1 0,1 1 1,3 0-1,5 3 26,-7-5 0,6 2 0,-6-2 76,10 5 0,-4-2 0,-2-1 0,-2 0 1,0-1-1,1 0 0,1 0-1,-3-2 0,1 0 0,0 0 0,0 0 0,1 0 0,0 1 6,-1-1 0,2 2 0,0 0 0,-1-1 0,-3-2-30,2 0 0,-4-2 1,-2-2-1,1 1 1,1 0-1,4 2 0,5 4-21,-5-1 0,7 2 0,-4-3 30,2 0 0,-5-4 0,-2-2 0,0 0 0,3 1 0,6 4-30,-3 0 0,5 2 0,-3-4-45,4 1 0,-5-5 0,-1-3 0,-1 1 0,4 1 0,4 4 15,-2-1 0,5 4 0,-4-4-15,3 1 0,-3-3 0,-3-2 0,1-2 0,0 0 0,2 2-75,-2-5 0,2 1 0,0-1 0,1 1 0,0 0 90,3 5 0,0 0 0,1 1 0,-1-2 0,-1-1 0,-1-6 0,-3-3 0,0-1 0,2 0 0,1 3 0,5 6 221,2 3 1,3 5-1,-2-5-239,-3-6 0,-5-6 0,0-2 0,2 2 0,4 7 108,-5-7 0,3-1-90,8 10 0,-2-5 0,1-4 0,0 0 0,3 2-121,1-7 0,3-1 0,1 0 0,1 2 121,-1 6 0,2 2 0,0-1 0,1-4 18,0-3 0,1-3 0,1-2 0,2 1 0,2 1-66,4 7 0,2 1 0,2 1 0,-1 0 0,0 1 48,-2-6 0,-1 2 0,1-1 0,3-3 0,3 3 0,2-3 0,3-2 0,0 2 0,-1 3 0,-1 6 0,0 2 0,-1 6 0,3-5-117,2 0 1,3-6 0,1-3 0,2 0 0,-2 4 0,-3 5 116,1 1 0,-3 6 0,4-5-30,1-1 0,4-5 0,2-2 0,0-1 0,-1 3 0,-3 6 0,2-2 0,-2 6 0,4-5 30,-2 1 0,5-6 0,2-1 0,1-1 0,-2 3 0,-3 4 30,4-2 0,-3 4 0,5-4-30,-7 5 0,4-3 0,3-3 0,0-1 0,0 1 0,-3 2 0,-3 5 30,6-5 0,-3 4 0,4-4 8,-4 5 1,4-5-1,2-2 1,2-1-1,-1 1 1,-3 3 0,-4 5-39,4-4 0,-4 5 0,5-5 25,-5 6 1,4-4 0,4-3-1,1 0 1,-1 1 0,-3 2-1,-4 4-25,7-5 0,-5 4 0,6-3 38,-8 5 1,6-4 0,2-2-1,2 0 1,-2 0 0,-2 2-1,-4 5-38,8-5 0,-5 5 0,5-5 25,-8 5 1,5-4 0,4-1 0,0-2 0,-1 1-1,-3 3 1,-4 3-26,-1 2 0,-5 4 0,1-1 0,4-2 12,2-1 1,4-4 0,3-1 0,1-1 0,0 1 0,-4 2 0,-4 3-13,-2 0 0,-5 4 0,1 1 0,5-4 12,2 0 1,5-3 0,4-1 0,1-1 0,-1 1 0,-3 1 0,-6 4-13,6-4 0,-5 4 0,6-3 0,-6 3 0,6-2 0,3-3 0,1 0 0,0 0 0,-4 3 0,-5 3 22,-2 1 1,-6 3-1,1 0 1,4-2-23,-1 0 0,4-2 0,4-3 0,0 0 0,1 0 0,-1 1 0,-3 2 0,-5 2-23,5-1 1,-5 3-1,0 0 1,6-3 22,-4 0 0,6-2 0,3-3 0,2-1 0,0 1 0,-2 0 0,-3 3 0,-4 3-23,3-1 1,-5 5-1,1-1 1,5-3 32,-8 2 0,4-3 0,4-2 0,1 0 0,1-1 0,-1 0 0,-1 2 0,-4 1 0,-3 2-10,8-2 0,-6 2 0,0 1 0,7-2 0,-5 1 0,5-1 0,4-2 0,1-1 0,0 0 0,-1 2 0,-4 1 0,-6 2 0,4-1 0,-6 3 0,0 1 0,6-2 0,-3 1 0,5 0 0,3-1 0,2-1 0,1 1 0,-3 0 0,-3 1 0,-6 2 0,3 0 0,-7 1 0,1 0 0,6 0-23,-4 1 1,6-1-1,4-1 1,1 1-1,1-1 1,-2 1 0,-4 1-1,-4 0 23,4 0 0,-6 1 0,0 1 0,6 0-12,-6 1 1,4 0 0,4-1 0,1 1 0,1 0 0,-3 1-1,-2 0 1,-5 1-12,5 0 1,-5 1 0,-1 1-1,6 0-16,0 0 1,6 0-1,3 0 1,0 0-1,0 1 1,-4 0-1,-5 1 16,-3 2 1,-5 0 0,0 1 0,6 0-30,2 0 1,6 1-1,4 0 1,1 1 0,-1-1-1,-4 1 1,-6 0 51,-1 1 0,-5 0 0,-1 0 0,6 2-39,1 0 0,6 2 1,4 0-1,0 1 1,-1 0-1,-4-1 1,-5 1 60,-3 0 1,-5 0-1,0 0 1,5 2-75,1 1 1,5 1-1,4 2 1,0 0 0,-1 0-1,-3 0 1,-7-2 21,7 5 0,-6 0 0,5 2 30,-8-3 0,6 2 0,3 1 0,1 1 0,-1 0 0,-4-1 0,-5-2-30,6 6 0,-6-2 0,5 4 30,-8-5 0,5 3 0,3 2 0,0 1 0,-1-1 0,-2-1 0,-6-2 30,7 6 0,-6-3 0,4 5 8,-7-5 1,4 3-1,2 4 1,1 0 0,-1-1-1,-3-1 1,-5-4-69,7 6 0,-6-4 0,4 6 42,-7-5 1,4 4 0,1 4 0,1 1 0,-1-1 0,-1-3 0,-5-3-13,0-2 0,-3-3 0,-1 0 0,2 4 25,0 2 1,2 3 0,2 4 0,0 0-1,-1 0 1,-2-2 0,-2-6-26,5 10 0,-4-4 0,3 5 0,-6-9 0,3 5 0,0 3 0,2 1 0,-2-1 0,-2-3 0,-3-4 0,4 6 0,-4-4 0,3 5-13,-4-6 0,4 5 0,1 4 0,1 1 0,-1-1 1,-2-3-1,-3-6 13,2 8 0,-4-6 0,3 6-26,-4-7 0,2 4 1,1 4-1,0 1 0,-1-1 1,-1-3-1,-3-6-4,2 10 0,-4-6 0,2 6 42,-3-9 1,1 6 0,0 2 0,1 2 0,-1-1 0,-1-4 0,-1-5-13,2 10 0,-2-7 0,0 7 0,-3-9 0,-1 6 0,1 4 0,-1 0 0,0 0 0,0-4 0,-1-6 0,1 7 0,-1-6 0,-1 6 74,-1-8 1,-1 5-1,0 3 1,0 1-1,-2 1 1,0 0-1,-2-4-44,-1 3 0,-3 0 0,0-1 0,-1-1 0,1 0 0,0-1 31,2 6 1,1-2-1,0 0 1,-2 1-1,-1 3-73,-1-10 1,-1 3 0,-1 2 0,-2 1 0,1-2 0,0-2-1,1-3 1,1-6 11,-1 10 0,0-8 0,-2 5-75,0 0 0,-3 6 0,-2 3 0,0 0 0,1-4 1,3-6 74,-1-1 0,3-5 0,-4 4-30,-2 0 0,-3 6 0,-2 3 0,0 0 0,1-3 0,3-5 0,-1 1 0,3-4 0,-4 5-22,2-8 1,-3 4-1,-2 4 1,0 0 0,0-1-1,1-2 1,3-6 51,-5 8 0,4-6 0,-5 5-26,3-8 0,-2 5 1,-4 2-1,0 1 0,1-2 1,1-3-1,3-4 56,-4 4 0,4-5 0,-6 4-56,5-5 0,-5 3 1,-3 2-1,-1 1 0,2-1 1,1-2-1,4-5-4,-4 6 0,5-5 0,-7 4 17,4-6 0,-5 4 0,-3 2 0,-1 0 1,1 0-1,2-3 0,4-4 13,-5 5 0,5-4 0,-7 2-13,5-5 0,-5 2 0,-3 1 0,-1 1 1,0-1-1,3-2 0,4-3 13,-7 6 0,4-5 0,-6 2 25,8-5 1,-6 3 0,-3 0 0,-1 0 0,1 0-1,2-2 1,6-2-26,-2 0 0,6-2 0,-1-1 0,-5 2 64,-2 0 0,-6 0 1,-3 2-1,-2 0 0,2-1 1,2-1-1,7-2-64,1-1 0,5-2 0,0 0 0,-5 0 45,2-1 0,-3 0 0,-4 1 0,-2 0 0,0 0 0,-1 0 0,2-1 0,1 1-20,-2 0 1,1 0 0,0-1-1,0 1 1,1-1 0,0 1 0,0-1-13,-3 1 1,1-1 0,1 0-1,-1 0 1,-1 0 0,-3 2-14,8-3 0,-2 2 0,-3 0 0,-1 1 0,1-1 0,1 0 0,2 0 0,4-1 0,5-2-120,-15 4 0,8-1 0,-5 1 55,8-1 1,-5 2 0,-3 1 0,-1 0 0,2 0-1,3-1 1,6-2 64,-4 2 0,5-2 0,-2 2 0,1-1 0,-3 3 0,-1 0 0,2 0 0,4-2 0,2 1 0,-1 0 0,0-1 0</inkml:trace>
  <inkml:trace contextRef="#ctx0" brushRef="#br0" timeOffset="64496">27544 9469 7533,'-41'-25'224,"0"-1"1,1 4 0,-4-2 0,-2-1-117,11 5 0,-1 0 0,-1-2 0,-3 2 0,-1 0-655,-1 2 1,-2 0 0,-2 1 0,-1 1 0,-1 0 0,0 2 375,3 2 1,-1 1-1,0 0 1,-1 2-1,-1 0 1,-1 0-1,-1 1-72,7 2 0,-2 0 0,0 0 0,0 1 0,-2 1 0,1-1 0,-1 1 0,-1 1 0,0-1 216,1 1 0,-1 1 0,0 0 0,0 0 0,-1 0 0,-1 1 0,1-1 0,-1 1 0,0 0 0,0-1-53,2 1 1,0 0-1,0 0 1,0 0-1,-1 0 1,0 1-1,0-1 1,0 0-1,-1 0 1,1 0 0,-1-1 79,2 1 0,0-1 0,-1 1 0,0-1 0,0 0 0,0 1 0,0-1 0,-1 0 0,1-1 0,0 1 0,-1 0 0,1-1-76,2 0 0,1 1 0,-1-1 0,0 0 1,0 0-1,1 0 0,-1 0 0,0-1 1,0 1-1,0-1 0,1 0 0,-1 0 0,0-1 89,1 0 1,0 0 0,-1 0 0,1 0 0,0-1 0,-1 1 0,1-1 0,0 0 0,0-1 0,0 0 0,0 0-1,1-1 1,-1 0-32,-2-1 0,-1 0 0,1-1 0,0 1 1,-1-2-1,1 1 0,0-1 0,1-1 1,0 0-1,0-1 0,0 0 0,2-1 26,-3-2 0,0 0 0,1 0 1,0-1-1,1-1 0,0 0 0,0-1 1,1-1-1,1-1 0,1 0 0,0-1 10,-1-3 0,0 0 0,1-1 0,0 0 0,2-2 0,0 0 0,1-1 0,0-2 0,2 0 0,1-1 9,2-1 0,0-1 0,1-2 0,1 0 0,0-1 0,2-1 0,1 0 0,1-1 0,1-1 0,1 0 0,1 0 0,2-1 0,0-1 0,2 0 0,0-1 0,2-1 0,0 1 0,1-2 0,2 1 0,0-1 18,1-1 0,1-1 0,1-1 0,1 1 0,0-1 0,2-1 0,1 0 0,1 1 0,0-1 0,2 0-18,0 1 0,1-1 0,2 0 0,0 0 0,1 0 0,1 0 0,1-1 0,1 1 0,0-1 0,2 1-11,0 2 0,1 0 1,1 0-1,1 0 0,0 0 1,1-1-1,1 1 0,1 0 1,0 0-1,2 1 1,-1-1-34,2 1 1,1 0-1,1 0 1,1 1 0,0-1-1,1 1 1,1 0 0,0-1-1,1 1 1,0 0 0,0 0-7,-1 3 1,1-1-1,1 1 1,-1 0-1,1-1 1,1 1-1,0 0 1,1 0-1,0 0 1,0 1-1,1 0 1,1 0 37,1 1 0,0-1 0,1 1 0,0 0 0,1 1 0,0-1 0,1 1 0,0 0 0,0 1 0,1-1 0,-1 1 0,1 1 25,2-4 1,0 1 0,1 0 0,-1 0 0,2 1 0,-1 0 0,1 1 0,0-1 0,1 1 0,0 1-1,0-1-32,2 1 0,0 0 0,1-1 1,1 1-1,0 1 0,0 0 0,0 0 1,0 1-1,-2 2 0,0 0 0,-1 2-8,3-3 0,-2 1 0,-1 2 0,0 1 0,0 1 0,0 0 0,-1 0 0,1 1 12,3-2 1,1 0 0,-1 0 0,1 2 0,-2 0 0,0 2 0,-2 2-36,10-4 1,-3 3 0,1 2-1,2-2 53,-6 3 0,2 0 0,1 0 0,1-1 0,-1 2 0,-1 0-66,1-1 0,0 1 0,-1 1 0,1 0 0,1 0 36,-3 1 0,3-1 0,0 0 0,0 1 0,-3 1 0,-3 3 0,7-1 0,-3 2 0,0 0-30,3 0 0,1-1 0,0 2 0,-3 0 0,-1 0 0,0 2 30,3 0 0,-1 1 0,1-1 0,-1-1 0,0 0 0,1 0-60,0 3 0,2 0 1,-1 1 89,-1-1 0,-1 1 0,1 0-30,-1 2 0,0 0 0,1 0-60,0 0 0,-1 0 0,4 0 15,-4 2 0,3 1 0,0 0 0,2 0 22,2-2 1,2 0-1,0 1 1,0-1 22,-1 2 0,-1 0 0,1 0 0,-2 0-23,-2 1 1,0 0-1,-2 1 1,-2-1 22,-1 0 0,-1 0 0,-1 1 155,0 0 0,0 2 0,3-1-178,-2 0 1,1-1-1,2 1 1,0 1 44,1 0 1,0 0-1,1 1 1,-1-1-50,0 1 1,1 0-1,-1-1 1,-1 1 3,0 0 1,-1-1-1,-1 1 1,-1 0 82,1 2 0,-1 0 0,0-1 86,-1-2 1,1-1 0,2 1-125,0 1 1,2 1 0,1 0-1,0-1-22,2 0 0,0 0 0,1 0 0,0-1 0,0 1 0,0 0 0,0-1 0,-1 1-76,-1 1 1,0 0 0,-2 0 0,-2-1 75,0 1 0,-3-2 0,0 2 0,-1 1 0,-1 0 0,3 1 0,-1-1 0,2 0 0,2 0 0,-1 1 0,1 1 0,0 0 0,0 1 0,0-1 22,1 1 0,1-1 1,-1 0-1,-1 1-141,-3 1 0,0-1 0,-2 1 0,-1 0 119,0 0 0,-2 0 0,0 0 190,-1 0 1,0 0 0,1 1-191,11 6 0,2 1 0,-2 0 149,-10-4 1,-2-1 0,2 2-150,6 4 0,3 2 0,0 2 0,-4-2 0,-5-2 0,-2 1 0,1 1-23,3 1 1,2 2 0,1 2-1,-1-1 45,-6-2 1,0 1 0,-1 0-1,2 1-45,4 3 1,2 1 0,0 0-1,-2-1-37,2 3 0,-1-2 0,-1 1 293,0-1 0,-1 1 0,-1 0-293,-3-1 0,-1 1 0,0 1 37,-5-4 1,0 2-1,0 0 1,1 1-155,2 3 1,0 0 0,0 1 0,0 1 198,-2 1 1,0 1-1,0 1 1,-2-1-46,-2 0 1,0 1-1,-2-1 1,0 1 44,-2 0 1,0-1-1,-2 2 1,0 0-23,0 2 0,-1 1 0,0 0 0,-2 1-23,0-1 1,-1 0-1,-1 0 1,1 1 22,-2-2 0,1 1 0,-1 0 0,0-2-60,1 5 0,0-1 0,0-1 0,-2-4 0,1-1 0,1-1 60,2 1 0,1 1 0,-1-3 0,0 5 0,0-1 0,1-5 0,2 2 0,0-2 64,-1-3 1,1 0 0,1-1-65,3 2 0,1-1 0,2 0 60,5 5 0,1 1 0,2-1 280,1 1 0,1-2 1,1 0-311,-1-4 0,0-1 0,1 0 0,-1 1 0,0 2 0,1-2 30,-1-1 0,0 0 0,0 0 0,-2-1 0,0 1 0,0 1 0,-3-1 0,-1 0 0,0-1-301,-3-4 1,-1-1-1,-2 1 196,6 8 0,-2 2 90,0 7 0,-1 0 200,-5-12 1,-2 0-336,3 14 0,-1 2 135,-2-2 0,-2-2-45,-4-7 0,0 1-45,0 9 0,-1 2 54,-5-2 0,-2 1-54,1 2 0,-1 3 45,-4-10 0,-1 3 0,1-3-114,1 10 1,1-3 113,-2-2 0,-2-1-90,-3 1 0,-3 0 0,-2 2 0,-1 2 30,0-8 0,0 2 0,-2-3 30,0-6 0,-1-2 0,1-1 30,-3 11 0,-2 0-30,1-11 0,-1 0 0,-2 0 298,-1 0 0,-1-1 0,-2 2-246,3 0 1,-1 2-1,-2 1 1,-1-1-46,-3-1 1,-2 0-1,-1-1 1,0 0-66,1 3 1,0-1 0,-1 0-1,-1 0 110,-4-1 1,0 0 0,-1-1-1,0 0-163,6-4 1,1-1 0,-1 1 0,0-1 0,0-2 162,-7 5 1,-1-1-1,1-1 1,-1 0-210,-2 1 1,-1 1 0,1 0 0,1-3 186,-3 0 0,2-2 0,0 0 0,1-1 0,2 0 0,-1-1-204,-2-1 0,0-2 0,1-1 174,9-3 0,1-1 0,-1 1 15,-9 2 0,-1 0 0,-1-1 15,-2 2 0,-1-1 0,0-1 0,-2-1 0,-1-1 0,-2 1 22,3-2 1,-3 1 0,0-1-1,1-2-103,9-3 1,0-1 0,1 0 0,0-1 80,-10 2 0,0-2 0,-1 0 45,11-3 0,0-1 0,-1 0 0,0 0 22,-1 0 1,1 0-1,-1 0 1,-2 0 40,1-1 0,-2-1 0,-1 1 0,2-1 0,1 0-64,-1 0 1,2 1 0,0-1 0,1 0-23,0 0 1,1-1 0,-1-1-1,1 1 1,-13 1 0,1-1 0,1-1 37,8 0 0,1-1 0,-2 0 22,6 2 0,-2 0 0,0 0 0,0-1-60,0-3 0,0 0 1,-1-1-1,0 1-22,-3 1 0,0 0 0,-2-1 0,0 0-36,0-1 0,-1-1 0,-2-1 0,2 1 1,1 0 57,-3 0 1,2 1-1,1 0 1,-1 0-91,2-1 1,0 0-1,1 0 1,-2 1 22,-2 0 0,0 0 0,-1 0 0,2 2-203,4 0 1,1 1 0,0 1-1,-2-1 110,2-1 1,-2 0 0,0 1 0,0 0-1,2 1 138,-3 1 0,2 1 0,0 1 0,0 0 0,0 0 0,0 1 0,-1 1 0,0-1 0,-2 2 0,1 0 0,-1 0 0,0 0 0</inkml:trace>
  <inkml:trace contextRef="#ctx0" brushRef="#br0" timeOffset="77281">27693 12444 7533,'18'-25'-360,"5"-2"0,6-4 510,-1 3 0,2-1 0,1-2-582,-4 1 1,1-1-1,0-2 1,-1 0 453,1-1 1,0-1-1,-1 1 1,-4-1 187,-1-3 0,-4-1 0,-2 3 182,4-3 0,-6 4-123,-13-1-180,-7 58-179,-2 20 0,-3 12 22,3-13 1,-2 3-1,0 3 1,1 3-401,2-9 0,1 1 0,-1 3 0,1 1 0,0 1 0,0 2 0,0-1 438,1-2 0,-1 0 0,1 2 0,0 1 0,0 0 0,1 1 0,-1-1 0,0 1 0,1-1 12,0-4 0,0 0 0,0 1 0,0 0 0,0 0 0,1-1 0,-1 1 0,1-2 0,-1 0 0,1-1-16,-1 4 0,0 0 0,0 0 1,0-1-1,0-1 0,0-2 1,1-2-1,-1-2-156,0 18 0,-1-2 1,1-8-1,-2-11 190,-7-5 0,2-57 0,5-11 0</inkml:trace>
  <inkml:trace contextRef="#ctx0" brushRef="#br0" timeOffset="77914">27681 12927 7533,'25'-22'143,"1"0"1,0 0 0,7-6 0,2 0 0,-4 4-144,-6 8 0,1 2-1093,8-8 1,4-3 0,-7 3 117,4-9 1035,-9 10 0,4-4 0,-8 3 1292,-4-9-1262,3 4 0,-2 2 1210,-10 10-1300,2 4 180,-6 40-225,-4 4 0,0 7-135,0-4 0,1 4 0,0-2 1120,-2 10 1,0-1-1061,1-7 0,0 0 1,3-6 208,8 9 631,24-17-315,-9-36 0,2-12-196,-2-2 1,1-7 0,-1-2-321,-1-4 1,-1-2 0,1 1 110,0 3 0,2 0 0,-4 3-225,0-6 0,-2 14-135,8 35 315,-21 16 0,-7 5 45,-1-4 0,-2 1 210,0 10 0,2-5-210,5-12 450,17-3-271,-6-20 221,5-14 1,1-6-356,-4-4 0,1-1-135,4-1 0,3 2-90,0 6 0,0 6-540,23 14 180,-20 8 1,0 3 269,11 7-180,-4-17 1,1-9 449,-8-15 0,-1-4 0,1 4 0,-1-1 0,-3-9 0,1 0 0</inkml:trace>
  <inkml:trace contextRef="#ctx0" brushRef="#br0" timeOffset="78082">28326 11898 7533,'-28'-17'1439,"1"0"0,16-16-1439,37 27 0,11 5 0,-6-5 0,1-1 0,6 1 0,0 0 0</inkml:trace>
  <inkml:trace contextRef="#ctx0" brushRef="#br0" timeOffset="78914">29379 12146 8432,'0'-25'2699,"5"6"-3779,-3-10 631,3 8-271,-5-26 270,-6 17 0,-4-1-135,-6 1 1,-5 5 494,-15 4 0,-3 16 300,10 20 0,0 14 0,3 4-329,0 6 0,4 6 0,5 3 186,8-9 0,3 3 1,5-1-1,5-4 113,8 5 0,7-5 0,6-10 339,21-11 1,5-19-220,-14-11 0,0-9 0,-4-5-120,0-7 0,-4-7 0,-4-1-180,-6 0 0,-5-2 0,-3 1-240,-1 5 0,-2 0 0,-4 4 195,-6 1 0,-1 5-674,1-4-361,-14 77 945,11-3 0,2 6 45,-2-4 0,0 3 0,2 0 300,3 0 0,1-1 0,4-2 105,3 7 0,9-14 1017,32-34-1107,-21-26 0,-3-12-135,-6 2 0,0-5 0,-2-1-120,-4 1 0,-1-2 0,0 2-120,-1 5 0,-1 1 0,-1 4-245,5-14-55,2 78 405,-9 5 0,-1 6 15,-1-9 0,1 3 0,2-3 120,8 11 0,4-8 989,19-8-629,-14-44 0,-1-13-46,0-14 1,-4-6-315,-8 11 0,-2-1 0,0 2-225,3-11 0,-3 7-404,-3 5 269,-1 62 45,-4-1 0,1 3-180,6 7 0,6-2 405,5-12 0,4-6 0,17-8 0,6-25 0</inkml:trace>
  <inkml:trace contextRef="#ctx0" brushRef="#br0" timeOffset="79333">30520 11725 7533,'-29'-20'1019,"0"1"0,2 4 1,0 5-2009,-10 16 449,14 16 0,3 9 300,8 0 0,3 3 1,3 2-22,1 4 0,4 2 0,5-2 201,9 1 0,5-1 0,7-7 240,5-10 0,5-5 0,2-9 119,1-9 1,2-9 0,-3-6 90,1-8 0,-2-6 0,-5-3 89,-6-6 1,-5-3 0,-3 0-271,-4 2 1,-3 1 0,-3 2-203,0-4 0,-3 4-546,-4-5-810,0 57 449,11 30 585,-2-9 0,2 2-90,0-5 1,4-4 404,2-7 0,1-8 0,8-17 0,4-24 0</inkml:trace>
  <inkml:trace contextRef="#ctx0" brushRef="#br0" timeOffset="79482">30805 11154 7533,'-14'-19'-720,"20"18"720,15 14 0,10 14 0,-1 3 0</inkml:trace>
  <inkml:trace contextRef="#ctx0" brushRef="#br0" timeOffset="80133">31263 11700 8882,'13'-40'1092,"0"0"0,-6-4 0,-7 1-32,-6 2 1,-7 5-1511,-7 8 0,-4 11-315,-5 22 1,1 13 674,5 14 0,6 9-1304,5 7 0,12 0 2023,14-12 1,9-8-90,10-17 0,4-11-91,6-17 1,-3-10-405,-6-4 0,-5-3-405,-7 4 0,-8 2-2158,-8-8 2203,-9 60 0,-1 13 315,3 3 719,8 2 1,9-13-495,7-38 0,5-16-225,1-6 0,1-8 0,-2-4-454,-10 10 0,0-4 0,-2-1 0,0-2 0,0-1 349,-2 2 0,0-3 0,0 0 0,-1-1 0,0-1 0,-1 1 0,-1-1 0,0-2 0,0 1 0,-1-1 0,-1 1 0,-1 1 87,0-4 0,-1 1 0,-1 0 0,0 2 0,0 2 40,2 1 1,0 0 0,0 4-1,-3 6 248,-1-2 0,-1 16-450,1 38 0,-2 19 210,-5 3 0,-4 6 0,0 5-320,3-9 1,0 3-1,0 3 1,0 1-1,0-1 335,-1-3 0,1 0 0,-1 2 0,0-1 0,1 0 0,0-1-27,1 4 0,0 1 0,0-2 0,1-1 0,1-2-408,1 0 0,1-2 0,2-3 1,0-5 389,2 4 0,4-12 0,3-18 0,-6-18 0</inkml:trace>
  <inkml:trace contextRef="#ctx0" brushRef="#br0" timeOffset="80881">28982 13423 7533,'-30'-11'-1709,"-2"2"1709,1-3 0,7 17 0,11-2 0,2 19 0,4-8 0,0 0 0,-4 2 0,4-9 0</inkml:trace>
  <inkml:trace contextRef="#ctx0" brushRef="#br0" timeOffset="83546">28970 13336 7533,'-38'-23'2518,"18"-9"-2518,14-1 360,31 14-720,-5 41 0,-1 17 30,-8 1 1,-2 5-1,-2 4-102,-2-9 1,0 3 0,-2 1 0,0 1 0,-2-2 521,-3 7 0,-1 1 0,-1-3 0,0-3 119,1 3 1,0-3 0,1-20 869,2-22-930,6-22 1,7-22 0,-2 1-60,0-2 0,2-2-965,3-1 1,2-4 0,-1 7 829,-6 15 0,0 2-165,4-10 0,3-5 0,1 5-598,7 2 1,-1 4 807,-5-3 0,2 7 491,17 20-581,-26 21 0,-8 20 0,-3 3 0,3-5 90,-4-3 0,-1 5 0,-1-1-45,1 0 0,0-3 225,0 4 0,6-6 540,23-12-720,-11-30 359,9-23 1,2-10-90,-5 3 0,-2 0 809,-2 4 0,1 0-1139,-3 5 0,0-2 1,-3 7 1493,0-2-1884,14-6 360,-15 25-128,-2 38-187,-6 7 1,-1 5 314,1-7 0,0 1 0,0 1 120,1 4 0,0-1 0,5-4 419,11-4 1,3-7-270,3-8 135,-2-36 0,-3-9-135,-8 0 134,2-11 1,-1-2-45,-9 6-315,1-6 0,-2 1 596,-5 6-956,1 1 1,-1 3-586,-7 9 541,-2 1-271,-6 57 360,9 2 0,1 4 315,-1-5 1,3 0 44,4 0 0,4 2 0,5-5 44,9-2 1,8-7 255,1-11 0,5-5 0,-1-2-491,4 2 0,1-9 461,0-15 0,2-10 0,-7 1-180,-10 5 0,-3-2 239,1-6 1,2-6 0,-6 1-227,-3-7 0,-9-2-433,-8 7 0,-5-1 1,-6 3-31,-5 3 0,-6 2 0,-4 6-60,-9 6 1,-4 6-1,-1 8 0,-1 11 0,-1 8 1,4 2 329,8-4 0,1 0 0,4 5-120,2 12 0,3 5 0,6-5 210,2 6 0,17-3 0,11-5-1578,26-19 1,9-9 1577,-15 8 0,3-2 0,-2-9 0,6-3 0,2-3 0,-3-1-241,-2 0 0,-2-2 1,0-1-1,-1 2 511,7-1 0,-1 2 0,2-2 16,-1-1 0,2-2 0,1 0 0,-4 3-16,-3 3 0,-3 3 0,0-3-287,4-2 0,1-2 0,-3-1-73,-4-1 0,-1-2 0,-5-2 851,2-14 0,-10-5-761,-15-10 0,-7 0 0,4 12 0,-6 2 45,-16-8 0,-9 8-135,5 25 0,-2 5-45,1-7 0,-1 5 135,-12 24 0,4 7-90,10 0 0,7 0 0,-1 7 0,5-1 1586,6 8 0,6-1-1226,8 4 0,5-1 164,-2-7 1,7-9 15,25-25 0,4-13-315,-19-1 0,-1-5-377,13-9 1,1-6 301,-15 8 0,0-2 0,-1 2-1273,5-6 1,-1 0 1152,-3 3 0,1-3 0,-2 0 60,-3 1 0,-2-1 0,-1 1-991,7-6 0,-2-2 946,-3-6 0,-1-1 135,0-1 0,-2 2-891,-8 10 0,-1-1 711,6-6 0,-2-2-90,-7 4 0,-1 1-173,0 10 0,-1 1 173,-1-6 1,-2 0 384,1-15-385,-5 20 90,-2 5 1315,-11 23-1405,-1 7 90,-1 16 45,3-4 0,0 5-45,0 13 0,1 5 333,1-8 1,0 0 0,1 1-214,2-3 0,2 0 0,0 0-30,-5 15 0,1 1-60,7-14 0,1 1 0,0-2-323,-4 8 1,1 1 352,3-8 0,2 3 0,1-1 75,-1 13 0,3-2 119,2-7 0,3 0-14,4-5 0,2 1 0,1-5-195,2-5 0,3-4 272,4 4 0,3-6-137,3-15 0,0-3-90,10 3 90,-10-8 0,2-5 0,2-3 0,-1-3 512,-5-1 1,0-3-543,7-3 0,2-4 0,-3 1-150,-7 2 0,-1 0 135,14-9 0,-3-3 0,-13 4 0,-3 1-66,0 6 0,0-2 51,0-8 0,2-4 0,-3 2-30,-4 3 0,-1 0 45,7-13 0,-1 0 0,-10 7 0,-2 4-2168,2-8 2168,-4 15 0,0 1-31,-3-4-14,0 9 1910,-11-2-1820,2 16-630,-9 1 180,0 23 270,-1-2-450,-6 21 270,10-12 1,0 0 89,-11 18-135,10 1 0,2 0 135,-6 3 225,13-11 0,2 0-225,-1 13 270,12-13 180,6-8 0,5-2 0,6-9 134,13-2 1,3-6-135,-1-13 45,6-8 0,-1-3-225,-6-2 62,-10-1 0,-1-2 28,-2-4 0,-10-1-90,8-15-90,-19 19 2914,8-7-2824,-11 22 872,0 2-1321,0 5 299,-5 0 60,-2 11-810,-17 30 540,15-4 0,-9 6 1,2 1-3008,12 0 3092,-6-11 0,-2-1 0,5 5 0,-5 0 0</inkml:trace>
  <inkml:trace contextRef="#ctx0" brushRef="#br0" timeOffset="83891">31685 11960 7533,'-28'-19'3276,"12"6"-2325,23 13-1400,21 29 359,-11 0-720,6 5 1,-1 2 539,-5 7-823,-4-11 1,2 5 0,-3-3-115,-6-5 0,-2 2 1027,-1 5 0,1 9 0,-2 0 0,0-5 254,-2 5 0,-2 1-187,-2-2 1,-2 6-1,0 0 1,0-8 292,2-1 0,-1-2 89,-3-1 1,-1 2 0,2-8 90,0 3-376,13 5-164,2-32 180,27-3 0,-8-17 0,16-7 0</inkml:trace>
  <inkml:trace contextRef="#ctx0" brushRef="#br0" timeOffset="84224">32280 12332 7533,'-7'-40'719,"-4"0"-269,10 26 450,-10-4-541,9 6 1,-9 5-630,4-4 180,-5 10-539,-17 6 359,7 3-225,-7 14 0,0 2 315,-1 1-30,9-1 0,-2 5 1,3-2-3068,-3 11 2744,7-9 1,3 2 352,8-4 1,5-2 886,5 5-572,15 8 0,6-2-45,7-4-401,1-10 1,8 0-1,-4-3 536,-11-7 0,1-1-45,13 3 0,5 3 0,-6-3 179,7 3-422,-5 2 0,-4 1 63,-22-5 2545,1 25-2635,-30-23-45,-13 6 0,-5-1-134,-9-5-417,7-4 0,-4 2 1,3-3 415,-11-2 270,13-2 0,-3 1 0,4-4 0,-13-9 0,11 3 0,1 0 0</inkml:trace>
  <inkml:trace contextRef="#ctx0" brushRef="#br0" timeOffset="85391">32640 10002 7533,'-4'-43'194,"0"-1"1,0 1 0,1-1 0,-1 2 0,0 2 0,8 5 120,10 1 0,7 12-45,14 20-540,5 18 0,1 8 90,-18-7 0,-1 5-640,5 7 1,4 7 0,0 3 0,-6-5-290,0 3 0,-2 3 983,-1-3 0,3 8 0,2 3 1,-2-2-1,-4-5 66,-3-3 0,-4-4 0,1 7-43,-2-3 0,1 6 0,2 4 1,-1 2-1,0-1 0,-2-3 0,-1-5 80,-1-1 1,-2-4 0,-1 0-1,1 7 23,-2-5 0,0 5 0,0 4 0,0 3 0,0 1 0,0-1 0,-1-2 0,-1-3 0,0-5-354,0 11 0,-1-7 0,-1 0 1,0 8 353,-1-13 0,1 5 0,-1 3 0,1 2 0,0 1 0,-1 1 0,0-1 0,0-3 0,0-3 0,-1-5-35,0 6 0,0-6 1,-1-2-1,0 3 1,-1 5 34,0-5 0,0 5 0,-1 3 0,0 3 0,0 1 0,-1-1 0,0 0 0,1-3 0,-1-4 0,0-5 0,0 13 0,0-8 0,-2-1 0,-2 7 0,1-11 0,-3 6 0,0 2 0,-2 2 0,0 1 0,0-1 0,-1-2 0,1-5 0,0-4 0,-2 7 0,0-7 0,-1 0 0,-5 3 0,2-5 0,-2 3 0,-3 3 0,-1 1 0,-1-1 0,0-2 0,1-2 0,2-5 0,-5 5 0,1-5 0,-1-2 0,-6 5 0,3-4 0,-4 3 0,-4 2 0,-1 1 0,-1 0 0,2-1 0,1-3 0,3-4 0,-6 5 0,5-5 0,-2 0 0,-6 3 0,9-8 0,-4 2 0,-3 2 0,-3 1 0,-1 1 0,0 0 0,1-1 0,1-2 0,2-1 0,5-3 0,-9 6 0,6-4 0,1-2 0,-2 1 0,-7 2 0,9-6 0,-4 2 0,-3 1 0,-2 1 0,-1 0 0,-2 0 0,1 0 0,1-1 0,2-1 0,2-2 0,5-2 0,-6 2 0,5-2 0,2-2 0,0 0 0,-3 0 0,-5 2 0,6-3 0,-2 1 0,-4 1 0,-2 0 0,-1 1 0,-1 0 0,-1 0 0,2-1 0,0 0 0,3-2 0,2-1 0,4-1 0,-8 2 0,4-3 0,3-1 0,0-1 0,-3 1 0,-5 1 0,9-3 0,-2 1 0,-4 1 0,-2 0 0,-2 0 0,0 1 0,-1-1 0,0 0 0,1 0 0,2-1 0,2-1 0,2-1 0,4-2 0,-12 3 0,6-3 0,3 0 0,0-2 0,-4 1 0,-5-1 0,12 0 0,-4-1 0,-3 1 0,-2 0 0,-2 0 0,-1-1 0,0 1 0,1-1 0,0 0 0,2-1 0,2 0 0,3 0 0,4-2 0,-12 1 0,6-1 0,3 0 0,0-2 0,-3 0 0,-6-1 0,8 1 0,-3-1 0,-4-1 0,-2 0 0,-2 0 0,-1-1 0,0 0 0,2 0 0,1 0 0,2 0 0,4 0 0,4 0 0,-6 0 0,6-1 0,2 1 0,1-1 0,-3-1 0,-6-1 57,8 0 1,-4 0-1,-3-2 1,-2 0-1,-2 0 1,-1-1-1,1 0 1,1-1 0,1 1-1,3 1 1,2 0-1,6 0-21,-15-3 0,8 1 0,3 0 0,-3-1 0,-5-3-9,9 3 0,-4-2 0,-4-2 0,-1 0 0,-2-1 0,1 0 0,2 0 0,2 0 0,3 2 0,6 1 10,-4-2 0,5 3 0,3-1 0,-1-1 1,-3-3-16,-1-2 1,-4-3-1,-2-2 1,-1-1-1,1-1 1,2 1-1,4 1 1,5 3-23,0-1 0,5 2 0,2-1 0,-3-4-39,2-2 0,-2-5 1,-2-2-1,1-2 1,1 0-1,3 2 1,4 4-22,-3-9 0,5 4 0,2-7-60,4 5 0,1-7 0,-1-3 0,2 0 0,3 2 0,1 6 60,1-6 0,4 6 0,4-7 37,2 10 1,3-6 0,2-2-1,1-2 1,2 1 0,-1 3 0,1 6 22,4-12 0,2 8 0,6-7 0,-5 13 0,4-6 0,2-2 0,2-2 0,1 1 0,0 0 0,-2 5 0,-1 4 0,5-5 0,-3 6 0,3 1 0,4-5 7,-6 7 0,4-5 1,3-2-1,1-1 1,1-2-1,0 2 1,-1 1-1,-2 3 0,-3 4-7,1-1 0,-3 5 0,-1 1 0,2-1 0,4-4 81,-4 5 0,4-4 0,2-1 0,2-2 0,0-1 0,1 1 0,-1 0 0,-2 3 0,-2 1 0,-4 4-10,10-9 0,-5 6 1,-1 0-1,6-5-49,-5 5 1,5-5-1,3-1 1,1-2-1,-1 1 1,-1 1-1,-4 3 1,-5 5-143,7-7 0,-7 5 0,4-5 81,-7 6 1,4-4-1,2-2 1,0-1-1,-1 0 1,-3 4-1,-5 3 129,1-3 0,-6 4 0,4-4 0,5-4 0,5-6 0,1-2 0,-2 2 0,-4 6 0,-6 6 0,-2 3 0,3-3-18,5-3 0,5-5 0,3 0 0,-2 2 0,-4 4 17,-3 6 1,-3 3 0,5-3-90,1 1 0,5-3 0,3-2 0,1 0 0,-2 2 0,-4 3 30,4-1 0,-4 4 0,7-3-107,-6 4 0,5-3 0,4-1 0,1 0 0,-1 0 0,-2 2 0,-4 2 77,1-1 0,-5 3 0,1 0 0,5-2-90,-3 1 0,5-1 0,4-2 0,1 0 0,1 0 0,-3 1 0,-2 1 0,-5 2 67,5-2 1,-7 4-1,1-1 1,6-3-12,-3 2 0,5-3 1,3-1-1,2-1 0,0 0 1,-1 1-1,-4 2 0,-5 1-11,4 0 0,-5 2 0,-1 0 0,6-3 75,-8 4 0,3-1 0,4-2 0,1-1 0,1 0 0,-1 0 0,-1 1 0,-3 2 0,-4 1-30,9-4 0,-5 4 0,0-1 0,6-2 67,-7 3 1,5-3-1,3 0 1,2-1-1,0 0 1,-2 1-1,-4 1 1,-5 4-1,2-1 1,-7 3-1,1 0 1,5-1-17,1-2 0,5-1 1,4-1-1,0 0 1,0 0-1,-5 2 1,-6 3 37,3-1 1,-6 3 0,6-2-105,-2 1 0,6-1 0,3-1 0,0 1 0,-3 0 0,-7 3-15,-1 1 0,-4 3 0,3-1-96,5 0 0,6-1 0,3 1 1,-3 1-1,-7 2-9,8 2 0,0 5 135,-9 3 0,5 2 0,3 3 0,-3 0 0,-6 0 0,-2 1 0,-6 1 0,2 2 0,7 6 0,-1-1 0,0 0 0,0 0 0</inkml:trace>
  <inkml:trace contextRef="#ctx0" brushRef="#br0" timeOffset="94549">14194 9630 7533,'-37'0'0,"-6"0"1709,4-22-1125,26 0 1,6-5-720,5-16 0,11-2 135,3 13 0,5 0 0,3 5-90,16-8 0,4 18 0,-9 25 0,2 13 0,-3 7-532,-4 7 0,-2 8 0,-2 5 0,-1 2 583,-6-12 1,-2 3-1,0 2 1,0 0-1,-2 1 1,0 0-1,0-2 24,0 3 0,0 1 0,-2-1 0,1-1 0,-1-2 0,-1-1 222,2 12 0,-1 3 0,0-11 1,-1-26 511,-3-23-764,-2-18 0,-3-18 0,-2-8 0,0 1-281,1 9 0,0-2 0,0-2 0,0-1 0,0-1 0,1 1 236,0-6 0,0-1 0,1-1 0,0 0 0,0 1 0,1 1 30,0 3 0,0-1 0,1 1 0,0 2 0,1 1 1,0 2 81,1-7 1,0 3-1,1 3 1,4 6-23,10-12 0,3 23-360,-1 50 0,0 20 150,-8-9 0,-2 4 0,1 1 251,-2-3 1,0 1 0,1 0 0,0-2-252,1 4 0,1-2 0,3-10 165,8-13 0,1-13 90,1-21 0,-4-14 946,-5-13 1,-5-4-1082,-1 12 0,-6 4 90,-17-3 0,-15 54 0,-1 5 0,-2 13 0,17-18 0</inkml:trace>
  <inkml:trace contextRef="#ctx0" brushRef="#br0" timeOffset="95981">14851 9457 7533,'4'32'329,"-1"-1"1,3 0 0,-1-1 210,-4 13-270,11-11 0,-6-20-360,12-35 0,-10-8 0,-2-5 90,4-8 0,-2-3 119,-7 14 1,-3-2 0,-1 3-30,-4-10 0,-6 10 90,-25 22-180,14 34 0,4 14 0,9-1 0,4 5 0,4 1-250,5 6 1,5 2 0,8-5 219,6-6 0,7-3 0,3-7-90,4-7 0,2-7 0,2-7-193,-1-9 0,0-7 0,-2-5-47,-4-3 0,-3-4 1,-4-5 119,-5-6 0,-4-5 0,-3-3-266,-2-8 1,-3-3 0,-2-3 415,-2 7 0,0-2 0,-2-1 0,-1-1 144,-1 8 0,-1-1 0,0 0 0,-1 0 0,0 1 126,1-3 0,1 0 0,-2 2 0,-1 2 89,-3-2 1,-2 2 0,-2 6 90,-1 5 0,-4 10 334,-28 25-694,25 10 0,3 6 106,1 3 0,3 2-61,3-1 0,5-2 1173,20 6-1128,4-17-90,16-8 0,-6-10 180,-6-2 180,-12-6-91,-8 1 1,-10 5 90,-2 35-45,3 7 0,1 10-226,2-3 1,2 7 0,1 4 0,1 2-489,1-13 0,0 0 0,0 3 1,1 1-1,1 1 0,1 0 0,-1 2 319,1-4 0,0 2 0,1 1 0,0 1 0,0 0 0,1 1 1,0 0-1,0 0 0,1 0-218,-2-6 0,1 0 0,1 0 0,-1 1 0,1 0 0,0 0 0,0 0 0,0 0 1,0-1-1,1 0 0,-1-1 20,2 7 0,1-1 1,0 1-1,0-1 1,1-1-1,-1 0 1,-1-1-1,1-2 1,-1-1 148,0 2 1,-1-1-1,1-1 1,-1-1-1,0-2 1,-1-2-1,0-4 69,8 27 0,-2-7 0,-10-30-479,-24-59 509,3-4 0,-2-10 0,-1-5-53,6 17 1,0-2-1,0-2 1,-1-1-1,0-1 1,-1 1 82,1 1 0,0-1 0,-1 0 0,0 0 0,0-1 0,1 0 0,1 1 0,-2-7 0,2-1 0,0 0 0,0 0 0,1 2 0,0 1 389,-1-2 1,-1 2 0,1 0-1,2 2 1,3 1-53,3-2 0,3 1 1,2 3-1,2 1 536,1 0 1,3 3-1,3 0-903,4 0 0,4 1 0,-1-1-38,-2 3 1,-1 0 0,1-2-1,-2-2-249,0-6 1,-1-1-1,-2-3 1,0-1 262,-2 5 0,-1-3 0,-1 0 0,0-1 0,-3-1 76,0 5 0,-2-2 0,-1 0 1,-1-1-1,0 1 0,-1 1 14,1-5 0,-1 0 0,-1 1 0,0 1 0,-1 2 54,-3-7 0,-1 2 0,0 2 0,0 5 396,3-13 1,-5 16-397,-12 23-180,19 42 1,5 18 118,-3 1 1,1 6 0,1 2-161,0-13 0,1 2 1,0 1-1,1 0 0,1 2 176,1-3 0,1 1 0,0 1 0,2 0 0,0 0 0,1-1-27,1 4 0,2-1 0,0 0 0,2-1 0,1-3 96,2 2 1,1-2-1,2-3 1,2-5-235,5 1 0,2-5 0,1-13 717,5-20 0,-2-14-552,-2-13 0,-5-11 15,-9 2 0,-3-6 0,-2-2-251,-5 7 1,-2-2 0,-1 0 0,-1 0 145,-1 0 0,-1 0 0,-2 1 0,-1 1 225,-2-4 0,-1 1 0,-5 10 1450,-22-2-1496,17 59 1,4 19-15,5-4 0,3 5 0,5 1-257,3-5 0,4 1 0,3-1 0,3-2-13,8 4 0,5-2 0,4-8-210,5-6 0,4-6 1,1-10 359,0-12 0,1-8 0,-3-4 0,5-4 0,-6-5 0,-7-10 0,0 0 0</inkml:trace>
  <inkml:trace contextRef="#ctx0" brushRef="#br0" timeOffset="96231">16425 8379 7533,'-44'16'764,"21"7"1,3 8-825,9 0 0,3 5 0,1 3-366,2 0 0,0 3 0,3 2 0,2-1 291,3 2 0,3 2 0,2-2 0,4-3-105,6 7 0,4-4 1,7-10 114,2-12 1,4-8-1,1-11 125,4-21 0,1-14 0,-4-2 0,-8 7 0,-3-1 0,-2-2 0,-3-7 0,0-1 0,0 0 0</inkml:trace>
  <inkml:trace contextRef="#ctx0" brushRef="#br0" timeOffset="96766">16611 7933 7533,'-16'-29'3276,"2"8"-2936,23 41 1,5 11-341,0 7-120,-6 2 0,0 9 1,0 0-974,0-5 1,0 0 0,0 0 27,-1 3 1,-1 0 0,2 3 668,0-11 0,1 3 0,0 0 1,1-1-1,0-4 100,1 5 1,0-3-1,1 0 86,2 4 0,1 1 1,0-6 666,0 0 0,0-14-457,3-29 0,-11-20 360,-23-19-135,6 20 0,-2 2 314,-20-15 1099,9 17 0,0 0-588,6 1 1,0-1-916,-5-5 0,0-1-135,-8-12-225,20 3 0,7-3 45,11 2 0,6-1 308,0 1 1,4-1-1,1 2 7,13-3 0,2 5 0,-6 5 0,1 10 45,0 21 0,-2 5 89,-4 2-89,2 16 0,-3 5-180,-2 0 0,0 12 0,0 1-539,2 0 404,-7-15 0,1-4-855,2-7 990,-11-29 0,-7-10 0,-7-16 0</inkml:trace>
  <inkml:trace contextRef="#ctx0" brushRef="#br0" timeOffset="96914">16835 7846 7533,'-5'-33'-45,"-1"9"0,34 13 0,-8 4 0</inkml:trace>
  <inkml:trace contextRef="#ctx0" brushRef="#br0" timeOffset="97266">17106 7933 7533,'-27'-21'2968,"5"5"-4047,22 16 719,16 16-2917,0 21 2302,8-1 1073,-2 5 1,2 3-189,-4-12 0,1-2 135,1 6 0,2-2-135,5-2 0,-2-6 450,-9-5 180,27-14-450,-35-15-1009,2-16 0,-2-4 1189,-8-4-235,0 2 1,0-7 0,-1 2-81,-6-8 0,-1-1-225,3 6 0,1-1 1,-1 2 1260,-4-3 0,1 4-1171,5 5 0,2 6 0,6 9-326,17-2 1,-4 18-1,11 8 1</inkml:trace>
  <inkml:trace contextRef="#ctx0" brushRef="#br0" timeOffset="97447">17677 7771 7533,'-21'-22'2788,"-1"46"-4427,20 1 1,3 5-1,-4 4 1,0 2-1,2 4 1,2-4 1148,5 0 495,-1-6 1,2-2 0,7-6-1,4 6 1</inkml:trace>
  <inkml:trace contextRef="#ctx0" brushRef="#br0" timeOffset="97613">17565 7276 7533,'-24'-21'15,"0"1"0,1 1 0,7 4 0,16 10 0,0-2 0</inkml:trace>
  <inkml:trace contextRef="#ctx0" brushRef="#br0" timeOffset="98381">17826 7139 7533,'3'-31'854,"1"0"1,1-18-585,-5 49-720,0 5-2827,0 24 1763,0-5 629,2 14 1,2 4 704,3 3-476,-1-9 1,3 6-1,-1-4 611,-1-9 0,1 1-22,2 4 1,2 5 0,1 2 0,-2-6 66,0 2 0,1 2 0,1 0 0,2 6 0,1 0 0,-2-6 0,0-1 0,1-2 0,0 0 0,1 2 0,0-7 0,4-4 0,4-5 0,-17-22 1243,-7-16-1243,-7 6 45,-7-12 0,-1-1 45,-2 4 0,-8-11 0,-1-2 180,8 8-180,-7-8 0,-1 0 0,10 4-135,-2-4 0,1 0 135,9 7-488,0-8 0,5-1 488,14 9-809,6-6 1,2-1 718,11-3 0,10 5 0,0 1 0,-21 11 0,1 2 0,9-3 0,4 1 0,-3 2 197,14 0-61,-5-2 1,-2 3 133,-8 12 972,0-8-1062,-24 16 90,-10 13-180,-2-3-90,-4 8 0,-1 0 0,-4-5-360,4 5 0,1-1 270,4-6-598,-4 7 688,10-16 321,6-7-411,4-7 449,9-11 1,4-4-90,1-8 225,6-10 0,0-2-360,-14 21 0,-1-2 89,10-20 1,-1-1 45,-3 7-597,-10 10 0,-2 2 686,-2 6 725,-6 12-1174,0 8-90,0 45 90,0-20-180,5 20 0,1 4 90,-3-3 210,6-5 0,4 8 0,-2-4 480,-6-10 1,1 2-529,2-1 0,3 7 0,0 2 0,1 0 0,-3-7 439,-3-2 1,-1-4 0,1 6-602,2 2 0,1 6 0,0 4 0,1 0 0,-2-2 1,-1-7 29,0 3 0,-2-5 0,0 5 60,-1-7 0,1 7 0,-1 1 0,1 0 0,-2-3 0,-1-7 180,1 14 0,-6-3-113,-4-10 1,-5 5 0,-1-3-1,0-9 780,-15 9-577,-2-17 0,-8 1 0,4-6-270,-12-2-300,6-7 0,-6-2 1,5-2 920,10-3 1,1-2-532,-20-1 0,1-3 0,20-1 0,1 0 0,-3-1 0,0 1 0</inkml:trace>
  <inkml:trace contextRef="#ctx0" brushRef="#br0" timeOffset="99179">14826 11080 7287,'-18'-21'899,"1"1"1,-17-9-180,-8 21-900,16 19-1459,13 30 1,8 10 586,1-22 1,2 2 1118,1 10 1,1 8-1,0 1 1,1-6 188,1 2 1,2 1-257,0-4 0,2 6 0,1 3 0,3 1 0,3-3-162,2-5 0,3 0 0,2-1 0,3-1 0,4-1-232,0-5 0,4 0 0,3-1 0,1-1 0,-1 0 0,-3-2 358,-1 3 0,-2 2 0,-1-3 0,3-4 0,4-10 36,7-8 0,5-9 0,2-4 0,-3-5 0,-9-1 0,1-8 0,-5-5 0,3-5 0,0 0 0,0 0 0</inkml:trace>
  <inkml:trace contextRef="#ctx0" brushRef="#br0" timeOffset="100463">15458 11675 7533,'-24'-43'569,"1"1"1,6-4 0,5 5-390,8 6-180,31-6 0,-15 22-225,12 11 0,2 3 315,-2 0-90,7 13 0,1 6 90,-1 2-1729,4 17 1,-1 3 1308,-4 3 210,-11-10 0,2 5 0,-3-5 30,4 10 175,-4-6 0,-2-3 95,-7-15 996,2-4-996,-11-18 45,0-18 0,0-6 45,0-4-630,0 0 1,0-7 0,0 5 539,0-11-270,0 10 0,0-6 0,0 6 0,0-3-315,5-3 0,1 3 1549,-4 17-1594,26 1 800,-18 24-440,4 18 0,0 8 90,0 4-45,4 12 0,-1 1 225,-6-6-90,8 1 0,0-3 0,-9-13 180,24 12-90,-18-34 269,18-30-449,-19-1 135,1-10 0,-3-1 1512,-5-4-1512,1-1 0,-1 0-45,-7 8-270,2-3 0,0 2 270,-3 14-990,0-9 810,0 28-449,5 39 449,-3-14-135,8 17 0,2 3-45,-3-8 90,13 2 0,2-2-90,-1-9 225,11-10 0,1-6 135,-3-19-655,-3-3 0,4-5 0,-4-1 610,-9 1 0,0-3 45,1-3 0,4-5 0,0-1 0,-4 5-45,-1 1 0,-3-1 194,3-12 1,1-7 0,-4 7-150,-5 14 0,-3 0 0,-2-10 0,-1-4 0,-1 7-90,0-1-135,-11-3 0,-4 6 315,0 21 180,-35 5-180,21 19-90,-3 12 0,2 6-628,3 6 567,8-6 1,0 6 0,2-5 60,-3 14-90,8-14 0,1 5 0,1-6 0,-1 7 135,10-3 0,3-3-135,2-17 630,25 1-450,-17-30 134,5-6 1,1-3-135,-1-8-45,2-10 0,-1 0 1635,-7 7-1635,5-10 0,-3 0 45,-14 18-270,8-5 0,-2 3-180,-8 17 525,9-6-435,-10 27 0,16 30-90,-15-9 45,11 11 0,2-1-44,-5-9 44,8 1 0,4-4-45,0-15 180,24-21 270,-19-21-800,-9-1 1,0-6 0,-2 2 574,-1 0 0,-1-2 67,-2-3 1,1-6 0,-1 0-1,-2 5-22,1 0 0,-1-1 45,-4-2 0,-2-7 0,0 0 0,0 7-45,-1 3 0,-1 0-90,-2-1 0,-2-7 0,0-1 0,1 7 0,1 0 0,-2-1 22,-2 0 1,-2-5 0,-1-1 0,2 7 22,4 2 0,-2 1 104,-5-5 1,-3-2 0,3 8 30,5 6 360,-8-3 180,11 77-540,5-11-564,-1 3 1,0 9 0,1-4 518,1-8 0,1 1-68,0 5 1,0 7-1,1 0 1,-1-5-23,3 4 0,1 0-180,1-1 0,1 8 0,1-1 0,-1-7 135,1-2 0,3-1-248,2-5 1,5 4 0,1-2 0,-2-9 202,-4-10 0,3-3-255,10 4 0,6 2 1,-5-9 183,6-18 1,-9 6 0,-2-3 0,-3-11-1</inkml:trace>
  <inkml:trace contextRef="#ctx0" brushRef="#br0" timeOffset="101446">17032 10547 7533,'5'-40'944,"15"3"1,6 1-766,-9 17 1,5 0-1000,7-7 1,8-5 0,1 0 0,-5 3-144,3-2 0,0-1 693,-7 8 0,5-4 0,2-1 1,-2 2-1,-6 4 372,3-2 1,-1 1-433,6-8 0,4-3 0,-7 8 60,-2 7 255,0 1 1,-5 8-256,-16 17 270,-2 19 0,-5 10 0,-10 1 0,-5 4 0,2 0-256,4 6 0,-1 2 391,-3-12 0,-3 4 0,1-3 0,3-7 2727,5 8-2367,-7-3 0,0-3-315,10-17 1275,-5 6-825,12-27 269,12-35-719,-3 14-647,2-19 0,0-1 557,-2 6-30,-5 6 0,0-6 0,-1 5-60,5-12 30,-9 12 0,-1-5 0,-1 6-120,3-6 0,-7-6 0,-4 1 708,-1 19-888,-12-19 91,4 32 268,-4 7-628,-6 28 539,9 1-45,2 13 0,3 4-137,5-16 1,3 1 181,2 9 0,2 4 0,2-5 0,9 14 30,0-15 0,4 4 0,0-8 240,19-2-61,-9-9 1,5 1 0,1-7 195,15-16 0,1-11-315,-9 0 0,2-3 0,-3-2-120,-8 4 0,-3-2 0,-3-3-492,0-13 0,-3-4 1,-7 4 431,-7-5 45,-1-3 0,-3 1 45,-4 6 0,-5-12 479,0 16 1,-2 0-570,-3 2 0,0 0 45,3 0 0,0 0 135,-4-15-180,11 33 90,0 5 0,11 7 446,-2 12-446,14 7 0,-9 6 0,3-4 0,0 0 0,5 7 0,2-1 0,-1-1 0,-1-4 1701,13 7-1521,-16-17 0,0-5 180,16-7-181,-19-7 1,13-5 270,-11-28-360,-8 17 0,-1-1 0,5-23-135,-7 17 0,-3 4 135,-4 9-720,6-6 360,-5 17-89,10 17-91,2 9 90,11 11 180,3-10-45,-5-8 0,2-4-314,22-13 269,-1 3 90,-9-12-630,-7-10 71,-19 2 379,12-9-315,-22 4 1,-4 0 674,2-6 0,-13-4 0,-10-2 0,2 16 0,-4 2 0,-3-1 0,3-2 0,-2-2 0,0-1 0,-1 1 292,-3-2 0,-1 0 1,0 0-1,2 0 277,-4-6 1,2 1 0,4 2-390,-1 0 0,7 4 0,7-7-360,24 31-629,33-3 809,-15 10 0,1-2 0,0 1 0,6 9 0</inkml:trace>
  <inkml:trace contextRef="#ctx0" brushRef="#br0" timeOffset="102091">19115 9371 7533,'40'0'569,"0"0"1,4-5 0,-3-7-31,-11-9 1,-4-6-360,0-3 0,-3-1-1113,0 0 1,-5-1 1021,-10 5 1,-5 1 90,-8-11 0,-2 10-1,-8 5 0,-5 4-269,-14 8-360,7 0 1,-1 4 314,3 13 0,0 7-180,-6 8 0,1 6 345,11 2 0,1 4 0,3 1 90,0 2 0,3 0 0,6 0 329,10 15 1,15-9 180,18-20 0,9-15-421,-8-14 1,2-9 0,-2-2-230,-4 2 1,-2-1-1,-2-5 50,1-9 0,-3-6 0,-5 5 60,4-8-135,-10 1 0,-5 2-45,-11 12 180,4-10-90,-11 27-719,-5 13-2449,3 30 2988,-5-12 0,8 22-887,5-21 1067,0 1 308,5-1-577,8-8 538,1-10-179,3-1-90,12-17 0,-6-3-180,-2-9 0,4-9 1,-3-4-1,-5-4 0,-3-3 0,0-3 0,0 0 0,1-2 0,-1-1 0,-2 2 135,-4 9 0,-2 1 0,0 1 1,-3-2-114,-2-9 1,-3-3-1,0 1 1,0 6 91,1-1 1,-1-1 11,-2 7 0,-2-5 0,-1-2 0,1 1 0,1 6-831,3-12 1,0 2 914,-4 0 0,-3-3 0,2 4-75,3-1 0,1 5 225,0 11 0,-1 2-135,-1-1 0,-1 3-170,-1 5 485,-5 16 1880,5 1-1970,-4 17-180,4 3 0,-2 20 0,0 6-90,5-15 0,0 4-324,-1 13 1,1 10-1,-1 2 1,2-8 368,2 0 0,1 0-45,-1-8 0,-1 5 0,1 2 0,0-1 0,1-7 94,2 9 0,1-2-94,0-6 0,0 2 0,3 1-531,4-2 0,2 2 0,2-1 0,3-1 193,1-5 1,4-1 0,-1-1 0,0 1 243,-2 1 0,-1 1 0,1-2 1,1-3 93,7 0 0,2-4 0,-3-9 0,11-10 0,0-1 0</inkml:trace>
  <inkml:trace contextRef="#ctx0" brushRef="#br0" timeOffset="102379">20218 8800 7533,'0'-42'-180,"0"0"0,0 0 0,-1 4 0,-1 2 0,0 1 765,-1-8 0,-1 4-2711,-3-3 2216,2 1 0,-1 2 270,-1 7-90,0 6-90,2 3 659,-1 10-659,5 6 385,-10 2-385,4 16-3457,0 14 3130,-4 2-665,10 10 1,1 1 991,-6-4-277,10 0 1,3 1 141,-1-10 0,2-2-135,17 18-544,-2 3 1,1-1 678,-9-23 0,0 0 0,8 17 0,1 1 45,-6-13 0,0-1 0,-4 1 0,-1 3 63,1 2 0,1 3 0,-2-3-153,-5-3 0,-1-2 70,1 11 0,-5-1-205,-13-10 0,-4-4 45,-13 8 0,7-7 0,-3-3-855,-1-8 1,0-2 1258,-16 9 0,-8-17 0,10-2 0</inkml:trace>
  <inkml:trace contextRef="#ctx0" brushRef="#br0" timeOffset="102629">20181 7263 7533,'-17'-44'989,"0"0"1,0 5-1,6 11-539,11 22 989,6 6-1079,6 0 0,2 11 719,15 14-2045,-8 8 1145,-6-10 1,0 2 90,-2 10 0,-1 2-1025,-2-4 0,-1 1 725,-4-3 0,-1 3 0,-1 3-173,1 7 1,-1 5 0,0 3 0,-2 2 142,-1-9 0,-1 3 0,-1 1 0,0 1 0,0 0 0,0 0-487,1-3 1,0 0 0,0-1 0,0 2 0,-1 1 0,-1 3 218,1-10 0,-1 2 0,-1 3 1,0 1-1,0 0 0,-1 0 1,0-1-1,1-2 0,-1-3 1,0-3-329,-1 8 1,-1-4-1,0-3 1,0 1 0,0 3 609,0-2 0,1 3 1,-1 2-1,0 0 1,0-1-1,0-2 1,-1-4-1,-2 8 1,0-4-1,-1-2 1,0 1-1,0 1 1,0 0-1,0-1 1,0 1-1</inkml:trace>
  <inkml:trace contextRef="#ctx0" brushRef="#br0" timeOffset="103514">4053 14898 7533,'-35'-11'449,"0"1"1,-1-1 0,-12 2 0,10-1-180,18-7 89,9 16-269,11-5 0,11 6 270,9 0-1247,11 0 887,7 0 45,-7-7 0,2-2-852,-5 2 1,-1-1 716,11-6 0,3-3-30,-6 2 0,1-1 0,-1 0-15,5 0 0,4-3 45,-11 3 0,5-4 0,3-1 0,1-2 0,-2 2 1,-4 2-627,0 1 0,-3 1 1,-1 0-1,4-1 701,-1-1 0,2-1 0,3-1 0,0 0 0,-1-1 0,-1 1 33,5-4 0,-1 1 0,-1-1 0,1 0 0,0 0-342,-5 3 0,-1 0 0,1 0 0,1-1 0,0 0 0,1-2 369,-4 3 0,2-2 0,0-1 0,0-1 0,0 1 0,0-1 0,-1 1 0,-1 1-235,4-2 0,-1 0 0,0 0 1,-1 1-1,-1-1 0,1 0 190,-1-1 0,1-1 0,-1 1 0,0-1 0,-1 0 0,0-1-18,-2 1 0,0 0 1,0-1-1,0 1 1,-2-1-1,0 2 54,1-1 0,-3 1 0,1 0 0,0-1 0,3-4 9,-1 1 0,2-4 0,3-2 0,0-1 0,-1 0 0,0 1 0,-4 1 0,-3 4-90,4-6 0,-4 2 0,-2 2 0,4-4 52,-2 3 0,4-1 0,1-3 0,-1 1 0,-4 0 0,-4 2-52,-5-2 0,-4 0 0,-3 1 0,-1 2 45,3-1 1,-2 3 0,-1-3-31,1-10 0,-3-3 0,-4 2 30,-6 7 0,-4 2 0,-3 1 90,-2-10 0,-8 0-113,-4 13 1,-8-3-1,-1 2 1,0 6 28,4 6 1,-1 5 0,-2 0-7,-4-1 0,-4-1 0,-2 3 0,1 4-90,-1 6 0,0 3 0,-1 3 0,2 0 30,-7 0 0,0 2 1,-1-1 14,1 1 0,-1 0 0,-2 0 0,0 3-63,7 2 0,-2 2 0,1 1 0,-1 0 0,3-1 99,-2 1 0,2-1 0,-1 1 1,-1 1 8,-1 1 0,-2 1 0,-1 2 0,0 0 0,0 1 0,3 0 0,0 2 0,-1 0 0,1 1 0,0-1 0,2 0 0,1-2 0,1 0 0,1-1 0,-2 2 0,-5 2 0,7-1 0,-5 3 0,-3 1 0,-2 1 0,0 1 0,-1 1 0,1-1 0,1-1 0,4-1 0,3-1 0,-3 0 0,4-1 0,2-1 0,0 0 0,-1 1 0,-3 2 0,2-1 0,-1 1 0,-3 1 0,0 0 0,-1 2 0,1-1 0,0 0 0,2 0 0,2-1 0,-2 2 0,1-1 0,1 0 0,2 0 0,0 0 0,0 0 0,2 0 0,-2 1 0,2-1 0,1 0 0,0 0 0,0 0 0,-2 2 72,1-2 1,-1 1 0,0 1 0,-1 0 0,1 0 0,0 1 0,1 0 17,-4 6 0,1 1 0,-1 1 0,2 0 0,2-1 0,1-2 18,2-2 0,3-2 0,1-1 0,-1 2 0,-1 3 20,0 2 1,-4 3-1,-1 3 1,1 0-1,2 0 1,3-3-1,5-3-218,-2 5 0,6-3 0,1 5 90,1 1 0,-1 8 0,2 1 0,4-2 0,7-8-450,11 7 1,9-3 488,-3 3 1,2 2 0,7-4-370,11-9 0,7-5 1,-1-2 329,-7-5 0,-1-2 0,3 1 0,-1-2 0,3 1 0,0-1 0,-1-2 0,0-3 0,0 1 0,0-1 0</inkml:trace>
  <inkml:trace contextRef="#ctx0" brushRef="#br0" timeOffset="104312">15495 12319 7085,'-39'10'270,"-1"1"0,1-1 0,3 8 0,3 1-180,-15-6 0,14 2-180,51 19 0,13-26-1003,10-4 1,11-2 0,-4-2 322,-6-5 0,3-3 740,-9 1 0,5-1 0,3-2 0,3-1 0,1-2 0,0-1 52,-5-1 1,1-1-1,1-1 1,0-2-1,1 0 1,2-2 0,1-1-1,2 0-75,-12 4 0,1-1 1,2 0-1,1-2 1,1 0-1,0 0 1,1-1-1,0 0 1,0 0-1,0 0 1,-1 0-1,-1 1 1,0 0-1,-2 1 69,4-2 0,-2 1 1,0 1-1,-1 0 1,-1 0-1,0 0 0,1 0 1,0-1-1,1-1 1,2-1-1,0-1-11,-4 3 1,1-2-1,1 0 1,0-1-1,2 0 1,0-1 0,0-1-1,1 1 1,-1-1-1,1 0 1,-1-1 0,0 1-1,0 0 1,-2 0-1,0 0 1,-1 1 64,0-2 1,0 1 0,0-1-1,-1 0 1,-1 0 0,0 1-1,0-1 1,0 0 0,-1 0 0,0 1-1,0-1 1,1 1 0,-1 1-1,0-1-128,3-1 0,0 1 1,-1 0-1,0 0 0,-1 1 1,1 0-1,0 0 1,0-1-1,1 0 0,0-1 1,1 0-1,2-2 89,-6 4 1,2-2 0,1-1 0,1 0-1,1-2 1,1 1 0,0-1 0,0 0 0,0 0-1,-1 0 1,-1 1 0,-1 0 0,-1 2 0,-2 1-1,-2 1 1,-3 1 0,-2 3-27,14-11 0,-6 4 0,-4 2 0,-1 1 0,3-1 0,6-4-20,-7 6 0,3-2 0,3-2 0,2-1 0,2-1 0,0 0 0,-1 0 0,0 1 0,-2 1 0,-2 1 0,-4 3 1,-3 2 59,6-6 1,-5 4 0,-3 2 0,2 0 0,4-3-226,0 1 0,5-3 0,3 0 0,1-1 0,-1 0 1,-2 3-1,-4 2 0,-6 4 120,5-2 0,-6 4 0,1 1 60,17-5 0,2 2 0,-14 14 0,-17 25 0,-7 24 0</inkml:trace>
  <inkml:trace contextRef="#ctx0" brushRef="#br0" timeOffset="105279">25772 2739 7533,'-44'7'-30,"1"0"0,2-1 0,1-1-1050,-3-5 0,0 0 1080,0 0 0,-1 0-318,1-1 1,-2 2 587,-3 1 0,-2 1-135,1 3 0,-1 1-15,15 0 0,0 2 0,-1 0-31,1 0 1,-1 1 0,-4 2 18,-2 2 0,-6 2 0,-2 2 0,1-1 0,5 0-346,6-3 0,4-1 0,-1 2 0,-5 2 238,1-1 0,-5 3 0,-4 2 0,-1 1 0,-1 1 0,2-2 0,4 0 0,5-3-494,-4 3 1,7-3 0,0 0 0,-3 3 478,1 0 0,-2 1 0,-2 2 0,1 0 0,0 1 0,3-1-245,0 1 0,1 0 1,1 0-1,2 0 0,1 0 215,0 0 0,3-1 0,0 2 0,-4 4-131,5-3 0,-3 3 0,-3 4 0,0 1 0,0 1 0,1-2 1,2-1-1,4-3 131,-6 5 0,4-3 0,2 0 0,-3 8-16,8-8 0,-2 5 1,-2 4-1,0 1 0,0 2 1,1-1-1,2-1 0,3-3 1,3-4 60,-3 7 0,6-5 0,1 1 0,2 6 0,2-3 0,0 6 0,0 4 0,2 1 0,0 1 0,2-2 0,3-3 0,2-7 0,2 5 0,4-7 0,3 0 0,4 5 0,0-4 0,4 4 0,3 3 0,1 2 0,2-1 0,0-2 0,1-4 0,-2-6 0,6 3 0,0-6 0,3-2 0,7 2 0,-7-9 0,5 2 0,4 2 0,2 0 0,2 0 0,1-1 0,0-1 0,-2-1 0,-1-4 0,-5-2 0,11 2 0,-5-5 0,0-2 0,1-1 0,5 1 0,-4 0 0,2 1 0,4 0 0,0 0 0,1 0 0,-1-2 0,-2-1 0,-4-2 0,4-4 0,-1 0 0,0 0 0,1 0 0,-1 0 0</inkml:trace>
  <inkml:trace contextRef="#ctx0" brushRef="#br0" timeOffset="107007">22313 5094 4801,'0'-41'539,"0"0"1,0 1 0,3 4 0,0 0-271,-1-4 1,-1-4 0,3 7-1615,8-3 1255,1-1 90,-6-6-90,4 17 90,-10 4 0,-1-1-450,11-21 180,-10 1 180,3 22 0,-2 0-269,-13-21 269,-3 18-90,-11-2-315,-7 16 0,-5 4 226,-9 2 29,9 6 0,-6 2 0,1 2 120,8 2 0,1 1 0,-3 0-38,-7 1 1,-4 0 0,-1 1 0,4-1 216,2-1 1,2 0 0,-3-1-60,3-1 0,-4 0 0,-1-1 0,3 0 0,6-2 180,-4-1 0,1-3-113,-1 0 1,-6 0-1,0-1 1,7 0 22,7-2 0,2-1 0,-6-1 0,-4-1 0,6 0-135,10 0 0,1 1 180,-6-1 0,-1 0 0,1-4 0,-2-1-79,-5 2 0,-3 0 4,6 1 0,-1-1 0,1 1-15,-9-2 0,0 2-45,3 2 0,0 2 180,-6 3 0,2 5-90,8 4 0,1 3-43,-13-2 1,-3 3 42,12 7 0,0 4 0,1 0-834,-5 2 1,0 1 803,5-2 0,-1 2 0,0 1 30,3 4 0,1 1 0,1 0-353,7-5 0,2-1 0,-2 2 233,-5 5 0,-2 2 0,2 0-74,7-1 0,2 1 1,1-2 147,-3 2 1,1 0-315,-2 7 1,3 1-1,5-5 0,4-2-90,-2 10-64,-2 5 334,17-35 1709,6-6-1619,-5-12 899,5-23-809,-6 6 180,0-3 0,0 0 0,0 4 2511,-6-7-2422,-6 11-179,-8 10 0,-5-3-90,-10 27-180,2-1 814,9 1 1,-1 4-785,-3 10 0,-3 5 1,2-2 23,-1-2 0,0 3 36,6-3 0,-3 7 0,0 3 0,1-2 0,3-5-651,2-4 0,3-5 0,-1 4 583,-1 5 1,-2 4 0,1-1-1,2-5-1112,-2-1 1,4-3 999,2 1 0,-1 1-135,-7 1 0,1-3 435,-3 9-255,-6-6 0,-1-4 225,3-6 90,5-6 0,1-2-97,-3 2 7,-5 8-314,5-3 1,0 1 402,-11 9-29,14-6 0,-2 3 0,2-3-80,3-6 1,1 1 64,-4 12 0,3 3-217,0-4 0,4 0 172,8-6 0,1 1 0,-5 4 0,2 1-270,8-3 0,2-1 91,-5 10-451,5 11 90,22-17 180,-11-14-359,34 0 539,-23-21 163,20-19 17,-22 2-90,4-14-180,-1-5 450,-8 7-225,-3 10 0,0-1 404,0-23-179,-5 14-90,-1-8 540,-1 1-360,-3 18-91,3-17 2208,-10 21-2117,-2-1-180,-6 8 2896,-5 6-3076,5 6 270,-5 0-989,0 11 269,4-8 1151,-4 19-971,11-19 345,2 8-75,5-11-90,0 0 90,5 0 0,-3-6-90,14-6 360,-8-7-90,10-1 540,0-25-541,-4 26 226,-4-9 0,-2-1 225,-1 7 89,-2-13-449,-5 15 90,0 8-270,0 1-90,0 9 90,0-3-270,0 5 90,6 0-270,-5 0 90,10 5 180,-4 2-90,5 0-89,6 10 269,-4-15-180,-1 15 0,3-5 0,-13 2 90,13 4 90,-14 5-90,-8-2-719,-13 9 539,-12-2 0,-8 2-550,9-7 1,-3 0 0,-2 3 0,-2 1 481,6-3 0,-2 1 0,-2 1 0,0 2 0,-1 0 1,0-1-1,1 0 243,0-1 0,0 0 0,1 0 0,-1 0 0,0 0 0,0 1 0,0 1 0,0-1 0,-1 1 0,0 1 0,0 0 0,-1 1 0,2-1 0,0-1 0,1 0 0,-3 3 0,-1 1 0,1-1 0,0 0 1,0 0-1,-1 1 0</inkml:trace>
  <inkml:trace contextRef="#ctx0" brushRef="#br0" timeOffset="113963">17330 13621 7533,'-27'12'329,"0"-1"1,11 15 0,2 2-285,-5-7 0,3 2 255,9 14 0,4 7 0,2-5-789,0-9 1,1 2 510,-3 6 1,0 8-1,0 1 1,1-6-414,1 1 0,0 0 373,-2-4 0,-1 8 0,-1 1 0,-1 0 0,2-7-221,1-4 1,0-4-1,0 6 239,-2-1 0,0 6 0,-2 2 0,1 3 0,0-2 0,0-1-352,1 4 0,-1 0 0,1-1 0,0 1 1,0 0 291,0-5 0,-1 1 0,0 1 0,0-1 0,1-1 0,1-1 114,1 2 0,1 0 0,1-2 0,0-3 0,0-3 184,-6 17 1,11-15-104,20-28 0,3-11-45,5-14-30,-2-2 0,6-5 0,-4 0 100,-6 0 1,0-2-161,4 0 0,6-5 0,-1 0 0,-4 3 45,0-2 0,0 2-68,1 1 1,5-3 0,0 1-1,-5 5 23,-2 4 0,0 2 150,7-3 0,4-1 0,-4 5-150,-11 9 0,-1 2 225,22-1 0,-1 2-135,-9 4-789,1 8 1,-2 2 518,-11-8-138,7 7 0,-2 0-312,-12-10 57,10-5 0,0-3 573,-4-8 0,-3-4 0,-1-3 0,5-17 0</inkml:trace>
  <inkml:trace contextRef="#ctx0" brushRef="#br0" timeOffset="114181">17987 14315 7533,'-28'-26'3276,"6"8"-256,28 18-4659,8 23 1,1 11-116,3 7 1484,-5-8 0,2 8 1,1 2-1,-4-6 144,-2 1 0,-2 3-360,2-3 0,2 7 0,0 3 1,0-1-1,-1-8 261,0 9 0,1-1-99,-1-10 0,3 5 0,2 2 1,-1-4-1,-2-8 144,2-1 0,2-5 180,8 16 0,2-11 0,-2-31 0,0-7 0</inkml:trace>
  <inkml:trace contextRef="#ctx0" brushRef="#br0" timeOffset="114348">18012 13559 7533,'-27'-38'655,"0"0"0,-1 0 1,3 0-1,0 1 0,8 10 1106,10 12-2841,7-2 990,7 23 90,11 17 0,1-1 0,6 14 0</inkml:trace>
  <inkml:trace contextRef="#ctx0" brushRef="#br0" timeOffset="115298">18768 14141 7533,'-16'-24'3276,"6"-1"-3115,-14 9 0,-3 1-1061,2 0-739,-16 2 1,-3 4-1639,4 8 3035,7 8 0,-4 6 1,4 6 599,8 10 0,5 7 0,3 3-223,3-4 0,1 1 0,2 2 0,2-2-105,-4 7 0,2-1 0,10-3 120,13-4 0,7-2 0,1-10 778,12-9-524,13-16 1,2-7-414,-24 0 0,-1-4 368,11-11 1,2-5 0,-5 0-315,-9 4 0,-3-2 225,7-13 0,2-6 0,-5 5-135,-9 14 0,-2-1 104,3-13 1,0-6 0,-2 4-105,-5 7 0,-1 2-180,0-3 0,1 4 530,4 5-1294,-4 42-830,7 20 1,1 6 1223,-7-12 1,0 4 76,3 8 1,1 8 0,0 3 0,-2-6 46,-4-9 0,-1-4 1,1 6 155,1 4 0,1 7 0,1 3 0,1 2 0,-1-3 0,-2-7 253,2 6 1,-2-6-1,1 8-197,-3-12 0,2 6 1,0 4-1,0 1 0,0 2 1,0-3-1,-1-3 1,0-5 33,0 5 0,0-6 0,-1 0 0,0 6-15,-2-8 0,1 5 0,-1 4 0,0 1 0,0 1 0,0 0 0,-1-3 0,0-4 0,-2-5 60,1 5 0,-2-6 0,-1 0 0,-1 4 0,0 0 0,0 4 0,-1 3 0,-1 1 0,-2-2 0,-1-2 0,-3-6-81,-9 5 0,-4-6 0,-1-2 0,2 0 238,4 0 0,2 0 1,-2-2-1,-5-3 23,-8-1 0,-7-3 0,1-4 0,4-8 572,7-10 1,-1-7-723,-11-5 0,-5-6 0,7-2 326,16-1 1,2-6-402,0-7 0,-2-7 0,2-5 0,4-2-132,7-1 1,5-4-1,3-2 1,1 0 0,-2 2 140,-2 8 0,0 1 0,0 1 0,2-3 0,1-3-9,3 1 0,1-4 0,1-2 0,1-1 0,1-2 0,1 0 0,2 1 0,0 1 75,0 5 0,3 0 0,0 0 0,1 1 0,1-1 0,0 0 0,-1 1 0,0 1 0,-1 0-19,-1 0 0,-1 1 0,0 1 1,-1 0-1,1 0 0,0-1 1,1-1-1,1-3 11,0 4 1,1-2-1,1-3 1,0-1-1,2 0 1,-1-1-1,0 0 1,0 2-1,-1 1 1,0 4-1,-2 2 1,-2 5-249,5-17 0,-2 8 0,-2 2 0,2-8 176,-3 13 0,1-5 0,0-2 0,1-3 0,-1 1 0,1-1 0,-2 2 0,-1 3 0,-1 4-217,0-6 1,-2 4 0,0 1 0,-2 2 0,2-1 311,1-10 0,0-1 0,0 3 0,-2 3 15,0-4 0,0 3 0,-7 23 1385,-5 25-1355,0 21 0,0 8-90,2-8 0,0 4 289,0 6 1,1 6-1,0 5 1,2-1-308,2-5 0,2 2 0,1 0 0,1 0 0,-2-2-5,1 3 1,-1-1 0,1-1-1,0 4-37,2-4 0,0 3 0,1 2 0,1-1 0,-1-5 0,1-5 15,4 8 0,3-4 135,3 5 0,3 3 0,-2-10 1343,12-1-1208,3-21 0,0-8-225,-9-15 224,4-20 1,-1-6 45,-6-6-180,-8 3 0,0-7 0,-1 4-98,-2 7 0,-1-1 308,-2-11 0,0-7 0,-1 5-211,0 10 1,-1 1 180,-1-6 0,1-5 0,1 8 847,6-7-892,-5 12 0,2 12 44,19 48-269,-12-7 30,-3 8 0,3 7 0,-3-2-97,-3-7 1,0 2-324,3 9 0,2 5 1,1-2-121,1-7 0,1-2 1,-1-1 1955,0 7 1,1-4-2302,18 0 1,0-14-45,-13-31-740,6-15 1,-2-7 956,-15 13 0,-4-3 682,6-21 0,-1-1 0,-5 17 0,0 2 0,1-6 0,-1 0 0</inkml:trace>
  <inkml:trace contextRef="#ctx0" brushRef="#br0" timeOffset="115513">19921 12766 7533,'-35'-35'3276,"8"35"-4186,27 26 0,11 15 0,0-2 820,-6 0 0,1 2-54,2-3 0,4 7 0,1 3 0,0-2 0,-3-6 218,-1-6 0,-2-4 0,2 5-239,2-2 0,2 6 0,2 2 0,0 1 0,1 0 1,0-2-286,1 2 0,0-1 0,1 0 1,0-1-1,1 1-54,2 1 0,0 1 1,1 0-1,-1-2 0,-1-1 369,0 2 0,0-2 0,-2-2 1,0-5 134,5 4 0,-8-12 0,-15-20 0,0-5 0</inkml:trace>
  <inkml:trace contextRef="#ctx0" brushRef="#br0" timeOffset="115898">20218 14043 7533,'-33'-23'409,"0"0"1,0 0-1,0 0 1,0 0-1,-2-3 1,-1-1 0,7 0-1,12-2-362,17-6 0,13-2 1,7 0-868,5 4 1,7-1 0,3 2 0,-2 1-1,-4 4 1,0 2 0,1 0 0,4 0 473,0 1 0,4-1 0,2 0 1,1 0-1,-4 1 0,-4 4 384,1-3 1,-4 3 0,4-2-99,-2 2 0,5-3 0,3-1 0,0 0 0,-3 2 0,-5 1 0,3-1 0,-5 1 0,3-2 96,2-1 0,5-4 0,0-1 0,-2 1 0,-7 5-126,2-1 0,-4 0 420,6-8 0,1-3 0,-10 5 2813,-15 5-1523,-40 13-1261,-6 23-209,2 8 0,-8 6 0,7 0-247,10-4 0,1 2 67,-7 5 0,-3 4 0,4 2-330,9-3 0,4 1 1,0-1 224,-7 6 0,6 1-315,17 13 0,11-4 180,21-11 330,6-17 0,10 0 0,-2-5 901,-9-5 1,3-3-908,-4 0 0,7 0 0,2 0 0,-1-1 0,-6 0-99,9-1 0,0 0 261,-10-1 0,6 0 0,3 2 0,-3 0 0,-6 2 684,3 4 0,-6 1 1,-8 7-766,-8 18 0,-20 6-480,-15-18 0,-12 2 0,-9 0 0,-5 0 1,-2 0-1,4-2 210,3-2 0,-1 0 1,-1-1-1,-1-1 0,-1 1 1,0-1-1,-1 1 1,-1 0-1,-1-1 0,-1 1 1,-1 0-1,1 0 1,0-1-1,1 0 0,3-1 1,0 0-1,-1 0 1,1 1-1,0-1 0,0 0 1,0 0-1</inkml:trace>
  <inkml:trace contextRef="#ctx0" brushRef="#br0" timeOffset="129131">23925 9432 7533,'-7'-19'0,"-10"-26"629,15 14-719,-9-6 1350,11 9-990,5 26-1,-4-9-538,5 11 89,-28 5 0,5 2-1459,-18 11 1,-4 4 1105,17-8 1,-2 2 554,-4 3 1,-6 2 0,-1 2-1,0 1-240,2 0 1,1 2 0,0-1 0,0 0 239,1-3 1,0 0-1,1 0 1,0 2-380,-1 6 0,-1 4 1,3-1-1,6-4 402,3-4 0,7 1-286,5 7 1,4 5-1,3-6 331,9 8 0,11-11 0,6 2 0,0-5-90,-2-7 0,1-2-30,13 7 0,5 3 0,-5-2 468,-13-8 0,-1 3-468,6 8 0,3 5 0,-8-4-150,-6 11 120,-12-6 0,-4 5 0,-4-3 640,-7-7 0,-4 0-513,-3 2 1,-4 4-1,-1 1 1,2-5-23,-3 3 0,-2 0 112,1-1 1,-4 6-1,1-1 1,4-5-24,5-2 1,1-1 135,-2 7 0,-1 5 0,5-5 733,9-12 0,4-1-823,1 17 0,5-1 3096,9 2-3288,3-7 0,2 0 322,3 1-580,-4-5 1,-2 1 359,-2 2-225,-11 4 0,-5 0-45,-6 6-763,-10-7 1,-8 4-1,1-4 943,6-10 0,-3 1-23,-6 2 1,-6 6 0,-1-1-1,6-4-191,5-1 0,-1-1 303,-3 0 1,-5 3 0,1 0 0,5-4-90,6-2 0,3 1 0,-6 8 0,-2 4 0,7-5 0,4 6-1093,5 9 0,3-1 1093,7-15-592,-2 9 0,-1 1 592,1-5-90,-2 5 1,-3 0-1,1-4-90,-5 7 0,-2-1 437,-2-12-347,-5 2 0,0-2 180,3-10-180,-7-2 0,-3-3 180,4-8-45,-6-1 0,0-2 45,6-7 0,-3-4 0,1-2 180,8-3 0,-17-19-270,20 12-90,-4-23 180,6 16-270,5-23 180,1 18 360,1-19-360,3 25 269,-9-23-179,4 34 450,-5-22-630,0 25 360,-6-11-450,4 13 360,-15-5 90,14 9 180,-14-3-181,21 5 1774,-9 0-1684,43 0-179,-13-6-475,22 0 1,4 0 294,0-8-135,7 2 0,0 1-45,-7 2-893,7 0 0,-1 2 1073,-18 6-687,11-1 0,-3 4 507,-17 4 504,22 12-234,-26-4-450,4 9 630,-11-9 90,15 4-181,-13-6 181,31 1-270,-18-6 180,6-4 0,2-1-180,0-2 180,-1-5 0,-1-1-270,0 4 873,8-9-783,-22 11 1922,-3 0-1922,-11 0-450,-22 0 180,5 5-631,-18 6 0,-4 1 721,-6 5 90,7 0 0,-6 4 0,4-3 677,11-6 0,-2 1-767,-3 4 0,-6 5 0,0 0 0,5-3 45,3 0 0,1 1-427,-2 0 0,-4 4 0,0 0 0,6 0 472,3 7 0,4-1 0,-8-4 0,5 0 0,10 7 0</inkml:trace>
  <inkml:trace contextRef="#ctx0" brushRef="#br0" timeOffset="139598">22016 17253 7533,'-30'-15'-180,"1"-1"0,-9-4 135,6 6 0,1-1 2024,-2-10-900,12-18-1124,30 5 0,11-2-75,-1 11 0,3 0 0,3 1-175,6-5 0,4 0 0,0 6 205,-2 5 0,0 5 0,0 10 135,10 19 0,-5 16-45,-14 7 0,-6 9 0,-3 4-230,-5-12 1,-2 3-1,-2 2 1,0 0-1,0-1 207,-1 9 1,-1 1-1,0-2 1,1-4 112,-2 0 0,0-3 0,9-17 57,14-23 0,5-16-102,-9-9 0,-2-10 0,1-6 0,1-1-45,1 2 0,2-4 0,1 0 0,0-2 0,-1 0-259,-4 5 1,0-1 0,0 0 0,0-1-1,0 2 1,-1 1 186,2-2 0,0 0 0,0 2 0,-2 2 0,0 3 72,4-9 0,-2 4 0,1 15 368,24 27-368,-37 25 0,-9 16 0,1 1-30,3 2 0,1 2 0,-1 0 296,-1-1 0,-2 0 1,5-5-312,5-1 0,6-17 359,6-37 1,2-17-75,-3-3 0,0-6 0,0-3-292,-3 3 0,0-3 0,1-2 1,-1 2 28,0 0 1,0 1-1,1 1 1,-1 2-38,5-5 0,-1 4 0,2 5 486,4 1 0,2 14-696,-4 24 1,-1 13 89,-3 18 0,-4 9 30,-6-11 0,-2 2 0,-1 0 105,2 9 0,-1-3 45,-4-12 0,2-14 270,13-46 180,-9-1 0,-1-6-361,-3 2 1,1-3 0,-1 2-135,6-9 0,-1 4-224,-2-4 89,9 69-45,-12 7 0,0 7 135,2-7 0,2 1 0,2-3 90,10 8 0,5-11 225,5-22 0,2-14-15,-11-8 0,-1-9 0,-3-3-28,0-7 0,-3-6 1,-5-1-213,-6-1 0,-5-1 0,-9 3-90,-7 8 0,-8 3 0,-4 7-60,-10 6 0,-6 7 0,-1 8 0,5 8 0,-1 6 0,0 4 1,3 4-136,2 2 0,2 5 0,3 2 0,5 0 75,1 6 0,6 2 1,13-7 149,26 0 0,15-14 210,2-20 0,7-15 0,-2-6 149,-8 3 1,0-6 0,-1-2 0,-2-1-135,0-4 0,-2-1 0,-1-1 0,-4-1 89,-6 3 1,-3 0 0,-1-1 0,-3 2-105,1-4 0,-2 1 0,-1 2-120,1-8 0,1 8-630,10 10 405,-7 38 0,1 12 45,4 17 1,-2 8 149,-4-7 0,0 4 0,-1-2 239,-3-5 1,-1-2-1,1-3 196,5 6 0,0-18 179,-2-38 1,-2-15-585,-3 0 0,-3-5 0,0-3-62,-1-1 1,-1-4-1,0-1 1,-1 1-614,0-1 0,0 1 1,-1 0-1,0 2 447,1-4 1,-1 3 0,0 2-1,1-10 1,2 7 0,6 3-1</inkml:trace>
  <inkml:trace contextRef="#ctx0" brushRef="#br0" timeOffset="141081">24830 15951 10501,'23'-31'-306,"0"1"0,0-1 0,-6-3 1,-1-1-1,-4-1 6,-4 2 0,-3-1 0,-6 2 210,-9 1 0,-7 1 1,-4 6 178,-13 4 1,-5 14 90,-5 24 0,6 16-120,19-1 0,6 6 0,6 2-265,8 7 0,7 1 0,8-4 235,9-5 0,7-4 0,4-7-30,6-5 0,3-6 0,2-8-60,2-12 0,0-8 0,-3-6 60,-5-4 0,-2-5 0,-6-4 60,-6-4 0,-4-5 0,-5-1-30,-5 1 0,-3-1 0,-4 1-30,-4 1 0,-3 0 0,0 2 75,1-5 0,-2 5-345,-3 5 270,10 73-45,-1 3 0,-1 7 45,1-9 0,0 2 0,1-1 30,-2-3 0,1 0 0,1-3 285,1 6 0,6-13 869,18-24-959,-10-29 0,-1-13-285,-1 3 0,1-2 0,-1-3-167,-1-4 1,0-2-1,0 4-43,8-7 1,0 6 134,-8 9 0,-3 14-45,4 53 180,-14-2 0,-2 5 0,3 8 0,1 1 135,-4-10 0,4-7 764,23-12-179,-3-51-540,-7-3 0,-1-6-315,-1-3 0,-2-1-200,-2 7 0,-1 6-204,0 1-91,-1 67 495,-4-9 0,-1 1 90,-1 4 0,3 0 0,11 0 0,8-7 225,8-14 0,4-10 60,-4-6 0,2-5 0,0-4-333,5-9 0,-1-6 0,-4-3 138,-11 3 0,-2-3 0,-3-1 0,-4 0-195,1-9 0,-5-1 0,-6 3-30,-8-7 0,-7 5 180,-2 14 0,-7 8-45,-14 19 0,-2 13-45,2 17 0,3 10 60,5-8 0,1 4 0,2 2-174,4 4 0,2 2 0,7-2 249,10 7 0,6-6-90,0-11 0,6-8 674,27-13 1,7-15-135,-9-12 0,1-7-267,-4 4 1,2-2 0,-2-1-139,-5 0 0,-3-1 0,-3-1-135,-2-3 0,-4 1-225,13-2 181,-25 23-631,10 16 540,-5 0-719,10 30 719,-8-23-180,5 1 0,0-2 180,-3-8 169,12-8 0,4-10 11,-5-18 0,-3-11 30,-2 1 0,-1-4 0,-2-3-755,-6 9 1,-1-2-1,-2 0 1,-1 1 694,-2-7 0,-3 1 0,-1-2 7,-1 5 1,-1-2-1,-1 1 1,-1 3 154,-1 1 1,-2 3 0,1 0-13,4-7 0,0-1 0,-7 18-210,-11 22-45,9 38 0,5 19 105,-2-8 0,0 4 0,0-1-129,1-6 0,1-1 0,1 3 271,2 0 1,-1 2-1,2 1 1,1-2 525,0-3 0,2-2 1,0 0-1,0 1-436,0 2 1,-1 0-1,2-1 1,-1-2-91,3 5 0,1-3 0,-1-9 967,5-1-719,-8-41 180,-1-22 0,-2-11-226,4 1 1,0-3-89,-2-5 0,0-2-196,3 4 0,1-1 0,-1 5-30,-3 10 0,1-1-405,1-2 0,1-6 1,1 0-1,0 6 586,-1 2 0,1 2-181,2-7 0,2-2 0,0 4 0,-2 11 0,1 2 0,4-5 0,0 0 0</inkml:trace>
  <inkml:trace contextRef="#ctx0" brushRef="#br0" timeOffset="141663">27408 16063 7533,'-30'20'819,"-1"0"0,1 0 0,-4 0 0,2 2-292,6 5 0,1 4 0,3-4-950,3-7 1,-2 0 287,-10 4 0,-9 5 0,-1-2 0,4-4-606,-3-2 1,-4-2 573,13-4 0,-7 2 0,-3 1 0,-3 1 0,-1 0 0,1 0 0,3-2-310,-3 0 1,1-1 0,0-1 0,0 1 0,-1-1 0,0 1 373,4-1 0,1 0 0,-1 1 0,-1-1 1,0 1-1,-1 1 0,-1-1-17,0 0 0,-2 1 0,-1 1 0,-2-1 0,1 1 0,0-1 0,2 0 0,3-2 1,4-1-254,-5 1 0,6-2 0,2 0 0,-3 0 0,-5 2 332,7-3 0,-4 2 0,-3 2 0,-2 0 0,-2 0 0,0 1 0,0-1 1,2 0-1,1 0 0,3-2 0,4 0-134,-12 3 1,6-2 0,2 0 0,-3 1 0,-5 2 231,9-4 0,-4 2 0,-4 0 1,-1 2-1,-3 0 0,1 0 1,0 0-1,1 0 0,2-1 1,4-1-1,4-1-139,-10 4 0,7-1 0,1-2 0,-1 1 0,-7 3 147,10-6 0,-4 3 1,-4 0-1,-2 0 1,-1 2-1,-1-1 1,1 0-1,1 0 1,3-2-1,3 0 1,4-2 3,-10 4 1,7-2 0,2-1-1,-2 1 1,-6 1 11,8-4 0,-5 1 0,-2 2 0,-3-1 0,-1 1 0,1 0 0,0-1 0,3-1 0,4-1 0,4-1-45,-5 2 0,7-3 0,1 0 0,-1 0 0,-5 0 33,2-1 1,-5 1 0,-2 0 0,-3 0 0,0 1 0,1-2 0,2 0 0,4 0 0,4-3-25,-7 3 0,6-3 0,1 0 0,-7 0 45,7-2 0,-6 1 0,-3 0 0,-1 0 0,-1-1 0,3 0 0,3-1 0,6-1-45,-2-1 0,6-1 0,0-2 0,-4 0-90,-3-1 0,-6-1 0,-2-1 0,2 0 0,3-1 0,6 0 135,-11-4 0,4-6-225,6-2 0,-4-6 0,2-1 0,9 3 45,7 2 0,5-3 45,2-8 0,0-6 0,1-2 0,5 5-315,3 2 1,7-1 156,5-9 1,6-8-1,3-1 1,0 7 67,5-3 0,7 1 90,-3 9 0,7-5 0,3-4 0,1 0 0,-1 3 0,-2 4 45,-2 4 0,-2 4 0,1 1 0,6-6 54,-5 8 0,3-3 0,3-3 0,2-1 0,2-1 0,0 0 0,0 0 0,-1 2 0,-2 2 0,-3 2-47,2-2 1,-2 3-1,-2 2 1,1 0 0,3-2-1,4-2 34,-5 5 1,2-2-1,4-1 1,1-1-1,3-2 1,0 0-1,1 0 1,0 0 0,0 1-1,-2 1 1,-1 1-1,-3 1 1,-2 3-4,7-5 1,-5 3-1,-2 2 1,0 1-1,1-1 1,3-1 0,6-2-23,-11 7 1,4-1 0,2-1 0,2-2 0,2 0 0,1 0 0,1-1 0,1 0-1,0 0 1,-1 1 0,0 0 0,-1 1 0,-1 1 0,-3 1 0,-1 1 0,-4 2-5,15-7 1,-5 3 0,-3 2 0,-1 1 0,1 0 0,4-1-1,5-1-63,-14 6 0,3-1 1,3-1-1,2 0 1,1-1-1,2 0 1,1 0-1,0 0 1,0 0-1,0 1 1,-1 0-1,-2 1 1,-1 1-1,-2 1 0,-3 1 1,-4 1 46,13-2 0,-5 2 1,-2 1-1,-2 2 0,-1 0 1,3-1-1,2-1 0,1 1 1,2-2-1,2 0 1,1 0-1,0 1 0,-1-1 1,-1 2-1,-4 1 0,-4 1 1,9 2-1,0 0 1,-1-1-1,1 1 0</inkml:trace>
  <inkml:trace contextRef="#ctx0" brushRef="#br0" timeOffset="143145">23131 15827 7533,'-24'-24'674,"0"1"1,0-1-1,-4-2 1,3 3-405,-10-4-180,20 19-360,-25-16 180,24 10-90,-6 2 0,-1 1 0,7 3-45,-7-8 1,0-1 134,6 6-270,-6-18 0,1-4 270,11 1-1003,3-2 1,0-8 0,2 4 989,5 5 1,2-2 79,2-6 1,1-8 0,1-1-1,-1 6-167,-1 9 0,0 3 1,1-5 278,3 0 1,2-5 0,2-4 0,0 0 0,-1 2 0,-1 6-367,-1-4 1,0 4 0,2-5 327,0 7 0,2-6 1,2-2-1,0-2 1,1 1-1,-2 3 1,-1 5-349,3-8 1,-1 6-1,3-6 309,-3 7 1,3-4 0,1-5 0,1 0 0,0 1 0,-2 4 0,-1 5 17,5-7 0,-2 7 0,2-6-45,-2 2 0,2-6 0,1-4 0,0 1 0,-2 4 0,-3 7 15,0 5 0,-3 5 0,1-4-18,-1-3 0,1-6 0,0-1 0,-1 3 0,-3 6 18,0 1 0,-2 0 0,0-6 0,-1-5 0,-1 6-45,-3 12 0,-1 1 0,2-24 1,1 0-226,1 5 180,2 10 0,4-5 0,-1 4-45,-1 8 0,2 0 67,4-5 1,4-7-1,1 0 1,-3 6 67,1-1 0,0-1-18,1 4 0,4-6 0,2-2 0,-2 1 0,-3 5 48,-3 4 0,-2 4 0,2-5-66,5-6 0,4-6 0,2-2 0,-3 2 0,-3 5 216,-5 6 0,-3 3 0,3-4-19,2-6 1,3-6 0,1-2 0,-1 1 0,-4 6-102,-4 5 0,-2 5 0,1-6 120,2-3 0,1-7 0,1-2 0,-1 2 0,-3 7 0,3-8 0,0 1-68,-2 3 0,3-6 1,-1 0-1,-2 8-22,-1 6 0,0 1-45,1 0 0,2-4 0,1 0 0,-3 6 0,-1 4 0,0 0-135,7-10 0,3-5 0,-3 7-135,-7 15 1,1 0 104,11-15 0,6-7 0,-2 6 30,-8 12 0,0 0 22,5-6 1,4-7-1,1-1 1,-5 5-23,2 0 0,-1-1 72,-3 5 0,4-5 0,1-1 0,-1 1 0,-4 5 18,-2 3 0,-3 3 0,3-4 18,4-5 0,5-5 0,1-2 0,-1 2 0,-5 5 42,-4 3 0,-4 4 0,3-4 102,3-3 0,3-4 0,2-2 0,-3 2 0,-4 5-73,4-7 1,-2 1 22,0 3 1,3-5 0,1 1-1,-6 6 928,-4 8 1,-2 0-981,4-4 0,1-4 0,-4 7 870,-4 3-1380,2-7 540,-23 16-989,-12 6 719,3 2-2334,-25 0 2244,18 3-508,-4-3 0,0-1 688,-3-1-734,-3 2 1,0-2 1003,2-5-199,-2 2 0,1 2 199,2-1 919,2-2 0,1 0-829,4 8 899,-7-13-809,22 15 1899,2-5-1989,5 6 1470,0 0-1470,5 0 1168,-3 0-1438,3 0 1868,-5 0-1958,0 6 270,0 1 0,-5 10-3457,-13 14 3072,3-4-509,-5 4 1,0 2 623,3 4-90,5-9 0,-3 6 0,2-4 0,-7 15-1033,4 2 1,1-2 1122,1-7-648,8-8 1,1-3 647,5-12 967,17 7-607,-2-26-135,18-3 0,3-4-45,4-11-60,-3 6 0,7-3 0,-5 2 104,-12 3 1,1-1-75,14-4 0,6-1 0,-6 2-15,-12 6 0,0 0 45,9-5 0,5-2 0,-6 4 868,9 5-823,-1-7 0,-1 0 1928,-15 9-1748,-3-5 0,-2-3-225,-10 1-196,-2-9 1,-3-3 194,-9 2-329,-7-9 1,-5 0-1,-5 9 1,-2 5 0,0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2:24:16.65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2281 6123 7533,'-30'0'719,"1"0"1,-18 0 269,23-11-809,16 3 0,-3-10 360,11-17-360,0 12-90,1-14 0,4-6-1,5 4 1,3-1-90,-3 8 0,1-1 0,1 2-1639,7-9 1,1 6 1434,10-2-156,-1 52 270,-18 5 0,-1 4 90,2 0 0,0 4-30,-1 4 0,-1 3 0,-2-2 30,0-4 0,0-1 0,3 11 0,1-1 180,0 7 3096,-5-31-2621,-1 8-385,-6-28 180,0-18-540,0 0 135,0-11 0,0-1-135,0-2-90,2-9 0,1-1 0,-1 2-90,6-2 1,0 2 179,-5 8-90,6 5 0,4 11 180,6 35 135,0 11 0,0 7-135,1 10 0,-2 2-350,-2-2 1,0-1 394,2-1 0,-2-6-45,-6-10 0,12 10 0,-10-22 0,2-5 180,4-1 89,-6-17-269,1-3 90,-6-11-180,4-11 90,-5-3 0,0-4-135,3 2 1,2-1-46,-4 8 0,1 0 0,1 3 304,5 3 1,3 7-574,25 10 359,-7 13 0,11 15-3187,-25-16 3162,7 5-65,3-17 90,-9 3 270,12-16 269,-9-6-224,-11-3 0,-2-6-135,-2-6 0,-6-1-45,-10 5 0,-6 2-45,-3 4 0,-5 12 1638,-5 31 0,1 12-1490,9 5 0,4 4-303,0 0 0,5 2 155,7 2 0,4-3 0,2-3-360,5-2 0,17 4 360,-7-20-360,14 13-719,11-21 539,-12 5 360,-8-7 1,0-4-181,1-2 0,-2-3-2917,10-11 2941,-10 7 0,0-2 156,-6 0 0,-3-4 160,1-6 0,-1-4 1,-2-2 19,-3-2 0,-3-1 0,-1-3 60,-1-9 0,-1-4 0,-3 1-67,-2-1 1,-2 1 0,-1 3 96,-4 2 0,1 2 180,5 0 0,0 7 359,-6 11 2434,5 6-2613,-10 6-271,4 8 1,0 5 270,-10 16-270,15-1 237,-15 16-147,13-3 0,1 1 2206,-4 4-2476,5 14 0,4 3 0,5-21 0,4-2-1034,10 17 0,7-2 944,7-12 0,5-4-210,-10-6 0,1 0 0,-2-1 120,5 6 0,-9 1 180,-14 3 0,-11-1 90,-13-7 0,-8-4-45,-4-2 0,-1-6-225,-17-9 180,18-18-180,13-19 45,12 10 1,5-3-910,6-7 1,3 0 908,-1 1 0,2 2 135,2 3 0,1 0-180,0-10 0,0 0-1290,-1 13 0,-1 0 1560,3-12 0,0-4-90,-3 1 0,1-4 0,-4 3-246,-3-1 0,-2 0 216,1 4 0,0-1 0,-5 5 300,-5 8 0,-4 5 90,-13-1-180,-2 6 90,1 7 1301,-4 7-1031,9 5 2736,-4 10-2883,12 14 0,5 5-213,1 11 266,2-4 1,3 3-357,5-6 0,3 0-120,1 4 0,2 2 0,3 1-38,-2-7 1,2 0 0,1 0-1,-1-1-205,5 8 0,0 0 0,1-4 303,0-7 0,0-3 0,-3-6 240,10-2-115,-3-29-155,-21 2 270,3-20 90,-11-7-270,0 1-180,0-13 225,0 16 0,0 0-19,0-13-251,-3 2 0,0 0 714,2 6-849,-2 4 0,1 2 220,2 9-130,5-1 90,2 17 0,5 6 180,6 17 0,-4-2 0,9 15 270,2 6-180,-4-8-90,8 7 899,7-4-629,-13-16-45,3-5 0,-1-4-226,-3-6 91,14-5 90,-15-11 0,-1-3-1619,9-5 1349,1-15 0,-2-2 0,-13 19 0,-1 0 0,7-14 0,-1 0 0</inkml:trace>
  <inkml:trace contextRef="#ctx0" brushRef="#br0" timeOffset="1734">2579 7846 7533,'-33'0'449,"4"0"-449,22 11 90,12 3 180,9 0 0,16-3 90,-3-22-180,-3-9-90,-11-17-90,-19 4 180,-8 8 89,-16 42-89,9 23-90,13-14 0,4 0 360,11 11-450,18-42 270,-5-34-585,-9 11 0,-4-2-135,-3 2 1,-2 5 449,-2 9 0,5 19 0,2 25 0</inkml:trace>
  <inkml:trace contextRef="#ctx0" brushRef="#br0" timeOffset="2284">3880 6619 7533,'-17'-24'899,"-1"0"1,-1-2-1,5 8-179,13 16-630,-5 13-90,6 15-360,6 13 270,6-8 0,8-18-90,10-31 135,-16-2 0,-2-4 90,-1-5 0,-3 0 0,0 3 0,-5 1 45,-14-5 0,-2 35 0,-1 11 90,14 3-90,19-24-90,7-22 90,-1-6-90,-12 25 0,-8 18 0,-5 27 0</inkml:trace>
  <inkml:trace contextRef="#ctx0" brushRef="#br0" timeOffset="3000">5665 7139 7353,'-19'-19'1638,"-1"0"0,-10-12-417,12 14-951,0 15-630,4 31 270,4-7 0,2 3 225,5 7 0,5-1 225,10 13-180,31-37-225,-19-21 0,-1-9-45,1-8 0,-4-3-90,-6 1 0,-10 2-269,-27-12-811,-6 54 1260,-8 18 0,25-5 0,6 2 0,0 16 0</inkml:trace>
  <inkml:trace contextRef="#ctx0" brushRef="#br0" timeOffset="3700">5206 9036 7533,'-40'-13'1529,"0"6"-540,26 2-1079,-4 10 0,11 13 270,2 14-90,10 1 0,13-8 180,14-25-180,-9-14 0,-2-8 90,-3-3 0,-3-2-45,1-5 0,-8 0-135,-25-12 179,-5 32-269,-10 42-719,20 11 809,30 4 0,4-17 0,14-15 0</inkml:trace>
  <inkml:trace contextRef="#ctx0" brushRef="#br0" timeOffset="4484">3967 11068 7533,'-32'-32'2968,"7"7"-2698,7 13-360,11 12-270,2 23 450,16 10 90,3 6 180,16-9 0,2-23-271,-6-30 181,-8-23-90,-18 17 0,-6 0 0,-13-15 90,-7 32-180,7 37-900,24 15 810,27-2 0,2-15 0,7-17 0</inkml:trace>
  <inkml:trace contextRef="#ctx0" brushRef="#br0" timeOffset="5100">6099 11539 7533,'-33'-21'3058,"4"21"-3148,22 21 360,2 21-540,16-9 180,2-8-270,12-14 270,0-33 90,-6-11 360,-13 6 0,-5-2 719,-13-17-269,-20 16-810,-1 47-360,8 6-460,31 20 1,9-24 0,15-8 0</inkml:trace>
  <inkml:trace contextRef="#ctx0" brushRef="#br0" timeOffset="6235">1909 8961 7623,'-26'-38'2698,"-3"8"-2338,10 17-270,-12 41-135,14-4 0,3 4-180,2 9 0,3 3 360,-2-1 0,5-4 495,17-2-450,3-39-1,5-40-314,-13 17 1,-5 0 223,-4 2 1,-6 5-269,-28 8-1081,2 39 1260,18 2 0,4 4 0,6-5 0,3 1 0,4-1 0,0 1 0</inkml:trace>
  <inkml:trace contextRef="#ctx0" brushRef="#br0" timeOffset="6819">1351 11700 7533,'-5'-43'-383,"1"0"1,-1 1 0,1-4 0,2 5 651,2 13 1,2 5-180,3 9 1259,-5 2-1079,-5 7 540,3 15-540,-8-1 899,8 25-539,-3 16-630,5-13-135,2-3 0,1-1-315,4 2 270,16 9 360,-2-25 270,9-48-315,-18 4 0,-4-4-135,-1 3 0,-2-1 90,-4-7 0,-7 6-1,-14 17 1,0-11-90,-9 33-269,9 8 179,7 2-90,2 8-180,11-15 360,16-2 0,-6-7 0,13-5 0</inkml:trace>
  <inkml:trace contextRef="#ctx0" brushRef="#br0" timeOffset="7336">3198 13200 7533,'0'-31'959,"0"1"1,0-9-1,0 5-599,0 16 449,0-27-539,0 29-180,-6-13 90,5 21-180,-10-3-1349,4 33 359,0 22 900,10-12 1,5 1 178,6-2 1,4-4 270,4-4 0,1-10 180,16-36-540,-16 10 45,-24-15 0,-9-1 45,1 13-450,-7-5 0,-3 2-1799,-7 10 2159,5-8 0,-1 28 0,15 2 0</inkml:trace>
  <inkml:trace contextRef="#ctx0" brushRef="#br0" timeOffset="7853">5342 13224 7533,'-46'1'1019,"0"0"0,8-2 1,11-5-660,22-8-360,30-4-450,13 17 225,-13 4 0,0 1-45,19 4 270,-1 3 90,-12-17 360,-11-17 0,-31-10-90,-17 0-136,6 17 1,0 8-315,-10 25-449,14 5-721,35 15 440,10-18 1,12-13 0,-3-13 0</inkml:trace>
  <inkml:trace contextRef="#ctx0" brushRef="#br0" timeOffset="8286">6483 12394 7533,'-24'5'0,"4"2"809,-14 11 181,6 1-810,-3 1 269,13-8-89,12-1 0,34-20-900,12-5 315,-7-5 0,3-5 45,-1 0 1,-1-3 314,-4-1 0,-4 0 179,-8 4 1,-10 4 675,-20 0-1170,-28 44-855,13-3 1,3 4 1034,7-2 0,2 1 0,3 3 0,2-3 0,3 3 0</inkml:trace>
  <inkml:trace contextRef="#ctx0" brushRef="#br0" timeOffset="8719">6285 11737 7533,'-28'-33'2698,"1"4"-1708,25 17-361,-3 10-629,16 42-300,-1-13 0,2 5 1,2 3 299,2 4 0,3 4 0,1 1 0,-1-2 0,2 3 0,0-2 0,1 0 0,-3-9 0,0 1 0,0 0 0,-1 0 0</inkml:trace>
  <inkml:trace contextRef="#ctx0" brushRef="#br0" timeOffset="9137">6545 12456 7533,'-24'18'0,"-1"0"0,-5 5 0,-1 3 359,6-3 1,-2 2 0,-1 2-671,1-1 0,-2 3 0,-1 1 0,-1 0-85,3-2 0,-1 1 0,0 0 1,-1 0-1,1 1 151,1-1 0,-1 1 0,0 0 0,2-1 0,0 0 0,-1 2 0,0-1 0,2 0 0,2-2 0,0-1 0,1 1 0,0-1 0</inkml:trace>
  <inkml:trace contextRef="#ctx0" brushRef="#br0" timeOffset="9670">4202 13200 7533,'-13'-27'2518,"13"-2"-1798,41 16-990,-11 5 0,5 3 30,0 8 0,5 3 1,0 2-609,6 0 1,2 1-1,2 1 420,-5 0 1,1 0 0,2 0 0,-1-1 196,1-1 1,0-1 0,-1-1 0,0-2 0,-8-2-1,0-2 1,-1-1 0,-2 0 0,6-4 0,-1 0-1,0 1 1</inkml:trace>
  <inkml:trace contextRef="#ctx0" brushRef="#br0" timeOffset="10319">2219 12307 7533,'-45'-10'689,"0"-1"1,0 2 0,19 2-780,42 7 45,8 7 0,6 2-75,2 1 0,4 0 0,2 2-529,0 2 0,2 3 0,1 1 0,3 1 514,-8-3 0,2 1 0,1 2 0,1 0 0,0 0 0,0 1-193,3 2 0,0 1 0,1 0 0,1 1 1,-1 0-1,1-1 328,-6-3 0,2 1 0,0 0 0,-1-1 0,0 0 0,-1 0 0,-2-2 0,4 3 0,-2-1 0,0 0 0,-2-2 0,-1-2 0,0-1 0,0-1 0,1 0 0,-1 0 0</inkml:trace>
  <inkml:trace contextRef="#ctx0" brushRef="#br0" timeOffset="10802">1462 11539 7533,'-7'-47'134,"1"1"1,-1 0 0,0-1 0,0 1 0,3 2 0,1 0 0,0-1 0,1-1 0,2 0 0,1 0-20,1 3 1,2 1 0,1-1-1,1 0 1,0-1 0,1-1-1,0 0-525,0 1 0,1-1 1,1 0-1,-1-1 1,2 0-1,-1 0 0,0 0 1,0 1 227,0 1 1,0 1 0,0-1 0,0 0 0,0 1 0,0 1 0,0 0-1,0 1 182,1-7 0,0 0 0,0 1 0,0 2 0,-1 1 0,-2 4 0,1-3 0,-1 4 0,-2 2 0,-1 3 0,-5-6 0,0-1 0</inkml:trace>
  <inkml:trace contextRef="#ctx0" brushRef="#br0" timeOffset="11335">2033 8577 7533,'-41'1'1529,"1"-1"0,0-28-1709,48 2 0,17-5 0,2-3-54,-5 4 0,1-1 0,3-2 1,1-1-1,1-1-235,-3 4 1,2-2 0,1 0 0,1-1 0,0 0 0,-1 0 0,-1 2 249,0-3 1,1 1-1,-2 0 1,0 0-1,0 1 1,0 0-1,4-3 1,1-1-1,-1 2 1,-2 1 0,-3 2-1,-1-2 1,0 0-1,0 0 1</inkml:trace>
  <inkml:trace contextRef="#ctx0" brushRef="#br0" timeOffset="11752">2839 7635 7533,'-32'-8'299,"1"0"1,18-14 0,11-5-330,18-4 0,15-5 0,3-1-617,-9 7 1,3-2 0,1-1 0,1-1 0,1 0 586,-2 1 0,2-1 0,0-1 0,1 0 0,0 0 0,0 1 60,1-1 0,1 0 0,1 0 0,-1 1 0,-1 1 0,-1 2 0,4-5 0,-1 1 0,-1 2 0,-1 2 0,3 1 0,0 0 0,0-1 0</inkml:trace>
  <inkml:trace contextRef="#ctx0" brushRef="#br0" timeOffset="12170">3781 6668 7892,'46'8'36,"0"-1"0,1 1 0,-1-1 0,0 1 0,-2-2 0,1 0 0,1 0 0,-1 0 0,1 1 0,0-1-231,-1 0 0,2 1 0,-1-1 0,0 1 1,-2-1-1,-1-1-79,0 0 1,-3-1 0,0 0 0,-1-1 0,0 2 0,9 0 0,-1 1 0,-2 0 0,-7-1 0,-8-2 0,1 0 0</inkml:trace>
  <inkml:trace contextRef="#ctx0" brushRef="#br0" timeOffset="12946">5528 7313 7533,'-30'-6'270,"15"5"-270,-7-5-90,21 17 90,-5-2 0,1 9 179,3 11-3391,-9-7 3212,10 19 270,-4-12 0,-1 1-2538,-1 20 2268,1-16 0,-1 3-395,1 7 1,0 0 439,0-6 0,0 0-105,2-3 0,0 1 0,-1 2 90,-2 5 0,-2 2 0,2-2 0,2-8 0,0-2 0,0 2-60,-3 9 0,0 3 0,0 0 0,2 1 0,0 1 0,0-3 30,2-10 0,-1-2 0,1 1-180,-2 8 0,-1 2 0,2-2-150,0-8 0,1 0 1,0-3 104,-2 2 0,0 0 225,2 9 0,1-3 0,-8 4 0,4-1 0</inkml:trace>
  <inkml:trace contextRef="#ctx0" brushRef="#br0" timeOffset="13433">5218 9358 7533,'-27'16'-270,"1"1"0,1 0 0,4 1 810,-2 6-3817,8 3 3107,-14 3 350,4 11-2319,-1-7 2229,9-11 0,-2 2-45,1 4 0,0 1-397,-1-6 0,-1 0 442,-1 8 0,-1 2-341,-5 8 1,1-1 250,5-9 0,0 0 0,4-4 0,-1 3 0,-1-1 60,1 0 0,0 0 0,1-1-150,-7 9 0,1-1 120,5-9 0,0 0 0,-1 1-90,-1 1 0,0-1 0,1 0 53,-1-1 1,1 0 0,0 0-174,-4 4 0,0-1 0,0 1 180,2-1 0,0 0 0,1-2 0,-6 4 0,2-3 0,3 1 0,-1-1 0</inkml:trace>
  <inkml:trace contextRef="#ctx0" brushRef="#br0" timeOffset="13997">4364 11216 7533,'-40'-19'1259,"5"7"-4536,28 6 2063,2 6 2353,5 0-1319,5 0 90,-3 6 230,20 1-320,-13 5 360,26 0-180,2 6 0,9-4 1366,-22-5 1,1 0-1412,12 3 0,2-1-1527,-8-3 0,0 0 1617,10 5 0,3 2-15,-4-5 0,2 0 0,-1 1-623,-9-1 1,-2 1-1,5 1 623,2-1 0,7 3 0,2 0 0,2 0 0,-3 1 0,-4-2-589,-1 2 1,-4-1 0,0 0 0,3 1 558,-1-1 0,3 1 0,1 0 0,1 1 0,-3-1 0,-3-1 0,12 7 0,-5 0 0,-1-1 0,3 1 0,-1 0 0,1 0 0</inkml:trace>
  <inkml:trace contextRef="#ctx0" brushRef="#br0" timeOffset="19619">2070 8825 6363,'-14'0'450,"-2"0"-270,14 0 0,2-11-90,13-8-90,6-8 270,6-3 0,-6 5 269,-1 6-89,-11 1-180,-1 6-360,-12 5 0,-1-4-180,0 4 360,2 0-180,-1 2 90,5 5 0,-5 0-90,6 0 450,0 0-270,17-6-90,-7 5 0,35-5 0,-16 1-378,19 3 333,-13-3 0,0 0-527,-5 1 1,2 1 481,2-1 0,5 0 0,3-1 1,1 0-19,-3-1 0,3-2 0,1 1 0,-1-1 0,-2 1-318,3 0 1,-3 0 0,1 1-1,2-3 264,4-2 0,4-2 0,0-1 0,-4 1 1,-9 0 116,-2-1 0,-5-2 45,7-3 0,2-4 0,-6 2 0,-13 4 0,-3-1 0,8-6 0,0 0 0</inkml:trace>
  <inkml:trace contextRef="#ctx0" brushRef="#br0" timeOffset="20218">3979 6829 7533,'7'-46'45,"2"16"0,-1 3 45,-6 11 89,15-13-179,-10 11-89,5 4 358,1-15-179,-1 19 720,-5-12-720,-2 21 90,-5-4 90,0 5-180,0 0 89,-5 11-269,-8 30 90,0-10-921,1 17 0,0 1 831,-2-2 0,5-4 0,-1 10 0,1-6-45,-2-10 0,1 2-476,2-1 1,0 8 0,-1 4 0,1-3 0,-1-5 520,0-4 0,1-4 0,-2 4 72,0 6 0,0 7 0,-2 2 0,2-2 0,0-8-233,0-6 0,1-5 0,-1 1 228,-3 4 1,0 3 0,-1-1-1,1-3-292,-1 7 1,1-4-181,-4-5 0,3-3 728,13 5 0,4-37 0,15-19 0</inkml:trace>
  <inkml:trace contextRef="#ctx0" brushRef="#br0" timeOffset="20786">3607 8106 7533,'-48'12'419,"0"1"1,5 8 0,7 5-465,17-1 0,6 2 0,4-1 0,7 0 0,14 3 0,5-5 45,1-9-180,22 7 360,-10-21-180,-2-1 135,3-8 0,1-7 0,-4-9 0,-2-2-90,1 6 0,-1-2-708,3-18 1,-7 0 752,-13 8 0,1-2 0,-9-1-225,-19 13 0,-9 4 135,-4-2 0,-4 7 0,1 14 0,-4 7 0,3 5-159,3 6 1,1 5-1,5 5 129,2 8 0,4 4 1,7 0 29,9-5 0,6 0 0,6-4 0,11 4 0,9-10 314,9-21 1,2-11-225,-12-3 0,-2-6 135,1-12 0,-7-4 135,-16-14-270,1 5 1190,-33 6-1550,-20 38-135,18 7 1,2 8-496,1 13 1,5 5 719,12-9 0,5 0 180,6 6 0,8-5 0,22-4 0,2 0 0</inkml:trace>
  <inkml:trace contextRef="#ctx0" brushRef="#br0" timeOffset="21118">3706 8391 7533,'-33'7'1529,"4"-1"-1259,22-6-270,2 0 180,21 0-180,27 11-90,0-3-341,-11 1 0,5 2 0,3 3 296,-1 3 0,2 3 0,3 2 0,3 2-250,-8-4 1,2 2 0,2 1 0,2 0 0,1 2-1,-1-1 1,0 0 260,-3-2 0,0 0 1,1 1-1,0 0 1,0-1-1,0 1 0,-2-1 1,-1 0-43,0 1 1,0-1 0,-2 1 0,0-1 0,-1 0 0,-1-1 0,-2-3 0,15 8 0,-1-2 0,-4-4 0,-9-4 0,-10-7 0,0 0 0</inkml:trace>
  <inkml:trace contextRef="#ctx0" brushRef="#br0" timeOffset="34683">11727 6086 6137,'-31'18'0,"5"6"-810,4 17 1,3 5 1124,7-16 0,2 2-534,0 5 1,-1 6 0,1 3 0,1 0 308,2-6 0,2 1 0,0 0 0,1 2 0,-1 3-331,-1-2 0,1 1 0,-1 2 0,1 2 0,-1 1 0,1 1 0,0 0 358,2-7 0,0 0 0,0 1 0,0 1 0,1 1 0,0 0 0,-1 1 0,1 0 0,0 0 0,-1 0-168,1-2 0,0 0 0,-1 1 0,1 0 0,-1 1 0,1-1 0,0 1 0,0 0 0,0-1 0,0 1 0,1 0 34,0 1 1,0 1 0,0-1-1,0 1 1,1-1 0,-1 1-1,1 0 1,-1-1 0,1 1-1,-1-2 1,1 1-152,-1 2 0,1 1 0,-1-1 0,0 1 0,1-1 0,-1 0 0,1-1 0,-1-2 0,1-2 0,-1-1 180,1 3 1,0-3 0,0-2 0,0-1 0,0 0 0,0 0 0,0 1-121,0 2 1,0 1 0,0 0-1,0-1 1,0-1 0,0-2 0,0-4-163,0 5 0,0-4 0,0-1 0,0 1 270,0 9 0,0 1 0,0-1 0,0-3 0,0 0 0,0-3 0,0-5 0,0-2 0,0-1 0</inkml:trace>
  <inkml:trace contextRef="#ctx0" brushRef="#br0" timeOffset="35885">11863 5950 7533,'14'22'-450,"11"-17"450,7 3 0,9 0 0,1-2-785,-2-5 0,0-4 0,3 0 857,-6 1 0,2-1 0,3 1 0,0-1 0,2 0-495,1 0 1,1-1 0,2-1 0,1 1 0,-1-1 0,-2 1 452,-3 1 0,-2-1 0,0 1 0,1 0 0,-1-1 0,0 1-157,3-1 0,-1 0 1,1 0-1,0-1 0,-2 2 1,0-1 144,1 1 0,-2 1 0,0-1 0,2 1 0,3 0-141,-6 0 1,2 0 0,2 1-1,1-1 1,2 0 0,1 1 0,0 0-1,1 0 98,-5 0 1,1 0-1,0 1 1,2-1-1,0 1 1,1 0-1,0 0 1,1 0-1,0 0 1,0 1-1,0-1-38,-3 1 0,1-1 0,1 1 0,0 0 1,1 0-1,0 0 0,0 0 0,-1 0 1,1 0-1,-1 0 0,-1 0 0,-1 0 1,0 1 62,5-1 0,-2 0 0,0 0 0,-1 1 0,0-1 0,0 1 0,-1-1 0,1 1 0,1 0 0,0 0 0,0 0 0,1 0 0,2 1 0,0 0 0,0-1 0,0 1 0,-1 0 0,-3 0 0,-1 0 0,-3-1 0,-4 1 77,11 0 0,-7-1 0,-2 1 0,1-1 0,3 1 0,-1 0 0,4 0 0,2 1 0,-1-1 0,-1 0 0,-3 1 0,-5 0 73,13 2 0,-7 0 0,-3 1-195,7 3 0,-5-1 549,-10-3 0,-8 1-504,-12 4 1640,-14-4-1550,9 22 135,-7 1 0,-1 6-45,3 4 0,0 5 629,-2-3 0,0 3 0,0 7-797,0-13 1,0 3 0,1 3 0,-1 3 0,1 0 0,-1-1 0,-1 0-268,0-3 0,0-1 0,-1 1 0,0 0 0,0 0 0,0 3 0,1 2 238,-1-8 1,1 3 0,-1 0-1,1 2 1,0 1 0,0 0-1,0 1 1,-1-1 0,1 0-1,-1-1 1,1 0-216,-1 5 0,0 0 1,0 0-1,0 0 1,0 0-1,0-2 1,0 0-1,0-1 1,0-1 231,0 4 0,-1-3 0,1-1 0,0 0 0,0 1 0,0 0 0,0 4-185,1-7 1,-1 3-1,1 2 1,0 0 0,0 2-1,0-2 1,0 0 0,0-2-1,0-2 1,0-3 169,0 4 0,1-4 0,-1-2 0,0-1 0,1 3 0,0 3-81,-1-2 1,0 3 0,1 2 0,-1 2 0,1 0 0,-1-1 0,0-2 0,1-3 0,-2-3 95,1 4 0,0-5 0,-1-2 0,1 1 0,0 1 39,1 0 0,-1 2 1,2 0-1,-1 0 1,-1-2-1,0-2-69,0 11 0,-1-3 0,1 4 120,1-12 0,0 3 0,0 3 0,1-1 0,-1-2 0,-1-3-30,0 10 0,0-5 0,-1 3-42,1-5 0,-1 3 0,1 1 0,-1-3 0,-1-8-18,0-1 0,-2-3 457,-1 20 0,-1-3-367,1-7 519,-3-11 0,-1-2-519,5-6 1242,-16 13-1332,9-22 2488,-21 5-2713,3-11 0,-1-2 225,-17 2-444,12-4 0,-5-1 0,3-1 444,6-4 0,-2 0-23,-4 2 1,-5 1-1,-2 0 1,5 0-23,-5-3 0,-1 0 45,4 2 0,-7 0 0,-3 0 0,2 0 0,5 0-518,3 0 0,4 1 0,-7 0 503,1-1 0,-5 1 0,-4-1 0,-2 1 0,-1 1 0,1 0-281,5 0 0,-1 1 0,-1 0 0,0 1 0,-1 0 0,-2 0 1,-1 1 313,6-1 0,0 0 0,-2 0 0,-1 1 0,0 0 0,-1 0 0,-1 0 0,0 0 0,-1 0 0,1 0-100,6-1 1,0 0 0,0 0 0,-1 0 0,-1 0 0,1 0 0,-1-1 0,0 1 0,0 1 0,-1-1 0,1 0 0,0 0 0,0 1 108,0 0 1,-1 0 0,0 0-1,0 0 1,0 1 0,0-1-1,0 1 1,0-1 0,1 0-1,-1 1 1,0-2 0,1 1-1,-1-1-17,-2 1 1,0-1 0,1 0 0,-1-1 0,0 1 0,0-1 0,1 0 0,0 0 0,0 0 0,0 0 0,0-1 0,1 1 29,-2-1 1,0 0 0,-1 0 0,0 0 0,1 0 0,0 0 0,1-1 0,1 0 0,1 1 0,2-1 0,2 0-42,-8 0 0,2 1 0,3-1 0,1 0 0,0 0 1,1-2-1,-1-1-29,-8-3 0,-1-2 0,0-1 0,3 0 0,6-1 0,7 1-15,-3-5 0,5-3-135,3-1 0,-4-5 0,2-1 0,7 3 211,7-1 0,5-2-31,1-12 0,2-8 0,7 4 0,10 7 0,4 0 0,1-2 0,0-1 0,-1 0 0</inkml:trace>
  <inkml:trace contextRef="#ctx0" brushRef="#br0" timeOffset="36519">11975 6011 7533,'-33'7'90,"4"-18"179,16-15 181,6-13 90,2-3-180,16 16-225,8 5 0,9 2 284,7 2 1,8 2 0,6-3-889,-15 4 1,4-3 0,3 0 0,1-2 0,2 0 0,1-1 0,1 1 214,-5 2 1,0 0 0,2 0 0,1-1 0,0 0 0,2-1-1,0 1 1,0-2 0,2 1 0,-1-1 103,-6 2 1,0 1-1,1-2 1,0 1-1,0-1 1,2 0 0,-1 0-1,1-1 1,0 1-1,0-1 1,1 0-1,0 0 1,0 0 0,0 1 165,-3 0 1,1 0 0,1 0 0,-1-1 0,1 1 0,0 0 0,0-1-1,1 0 1,-1 1 0,1-1 0,0 0 0,0 1 0,-1-1 0,1 0 0,0 1-1,-1-1-72,1 1 0,0-1 1,0 0-1,1 0 1,-1 0-1,0 1 1,1-1-1,-1 0 0,1 0 1,-1 0-1,0 1 1,1-1-1,-1 1 1,0 0-1,0-1 1,1 1 77,-2 1 0,0-1 1,1 1-1,-1-1 1,1 1-1,0-1 1,-1 1-1,1 0 1,-1 0-1,0 0 1,0 0-1,0 0 1,-1 1-1,0 0 1,0 0-1,0 1-114,4-2 0,0 0 0,1 0 0,-2 0 0,1 1 0,0 0 0,-1 0 0,-1 0 0,0 1 0,0 0 0,-1 1 0,-1-1 0,0 1-50,4-1 1,0 0 0,0 0-1,-2 0 1,0 1 0,0 0-1,-2 1 1,-1 0 0,-1 1 0,-2 1 157,10-3 1,-2 2 0,-1 1 0,-2 0-1,-4 1 1,-2 0 0,12-6 0,-6 2-1,-7 1 1,-11 5 0,0-1 0</inkml:trace>
  <inkml:trace contextRef="#ctx0" brushRef="#br0" timeOffset="36999">16958 3669 7533,'28'-17'-30,"0"1"0,6 2 0,4 4 179,0 6 1,4 3 0,3 1-970,-4 0 1,3 2 0,0-1 0,-1 1 214,-3 0 1,-2 0-1,0-1 1,1 1 559,-1 0 0,1-1 0,-1 1 0,-2 0 45,5 2 0,-1 0 0,-2-1-575,7-2 1,1 0 574,-4 0 0,4 1 0,-3 0-45,4-2 0,-1 0 131,-11 0 0,0 0 0,0 0-86,2 0 0,1 0 0,-1 0-277,-2 0 1,0 0-1,2 0 277,1-1 0,2 0 0,2-1 0,4 1-15,-4-1 0,3 0 0,2 0 0,1 0 0,0-1 1,0 1-6,0 0 1,1 0-1,0 0 1,1-1-1,-1 1 1,0-1 19,1 1 0,-1-2 0,0 1 0,1 0 0,-2 0 0,1 0 0,-2 2 0,2 0 0,-1 0 0,-2 0 0,-3 0 0,-5-1 0,2-1 0,-6-1 0,4 0 0,1 3 0,5 1 0,1 0 0,-2 1 0,-7-2 0,3-2 0,-3 1 0,1 1 0,2 1 0,-4 1 0,14-1 0</inkml:trace>
  <inkml:trace contextRef="#ctx0" brushRef="#br0" timeOffset="37412">20727 3656 7533,'-28'29'-270,"1"0"0,-1 0 0,-5 3 0,-3 2 315,5-1 0,-5 5 0,0-1 0,4-4-1649,-4 1 0,-1-2 1626,5-4 1,-4 2-1,-1 0 1,4-4-1094,-2 0 1,0-2 1070,2-1 0,-3 1 0,-2 0 22,-1 0 1,-4 0 0,1 0-1,2-2 30,3-2 0,2-1 1,-6 3-28,6-4 1,-6 3 0,-2 2-1,-2 1 1,0-1 0,4-2 0,4-2-253,1-2 0,5-3 0,-1 0 0,-7 4 247,3-2 0,-4 3 0,-5 2 0,-2 1 0,-2 1 0,0 0 0,1-1 0,1-1 0,4-1-109,-3 0 1,3-1-1,0 0 1,2-1-1,-2 0 1,1 0-1,-2 1 89,1-1 0,0 1 0,-1 0 0,0 0 0,-1 1 0,1-1 0,1 0 0,-1 1 11,2-1 0,0 0 0,-1 1 1,0 0-1,2-1 0,1 0 1,2-1-1,2-2-11,-10 4 0,5-1 0,1-1 0,-1 1-25,4-2 1,0 1 0,0 0 0,-2 0-1,0 1 40,0 0 0,-2 1 0,-1 1 0,1-1 0,2-1 0,3-2-45,-10 5 0,5-3 0,-5 4 30,7-2 0,-7 3 0,-1 2 0,0 1 0,4-3 0,7-3-60,3-2 0,5-3 0,-1 2 60,-4 6 0,-4 2 0,3 1 0,6-6 0,-7 10 0,15-11 0,0 0 0</inkml:trace>
  <inkml:trace contextRef="#ctx0" brushRef="#br0" timeOffset="38012">20665 3830 7533,'-26'18'-720,"8"-4"1080,7 31-270,9-20-1729,-5 21 1,-2 4-566,1-1 2226,2-16 1,0 9 0,0 0-1,0-5 330,-1-2 1,0 1-335,2 1 0,-1 6 0,0 4 0,0-2 0,0-6-1,1-4 1,1-5-1,-2 5-2,1 4 0,-2 6 0,-1 4 0,1 1 0,0-3 0,1-6-332,1 3 0,0-5 0,-1 7 342,0-6 1,0 7 0,-1 4-1,0 2 1,0-2 0,0-3 0,1-6 206,0-2 0,1-6 0,0 0 0,-1 7-199,1-1 1,-1 5 0,0 5 0,0 2 0,-1 0 0,1-2-1,1-3 1,-1-6-12,1 4 1,-1-6 0,1 0-1,-1 6 0,1-2 1,-1 5-1,0 4 1,0 2-1,0 1 1,0-3 0,0-3-1,2-5-236,-1 4 0,1-6 0,1-1 1,-2 8 272,2-9 1,-2 5 0,1 3 0,-1 3 0,0 0 0,1-1 0,-1-1 0,0-4 0,1-5-305,-1 10 1,0-7 0,0 0 0,0 5 277,1-8 1,0 5 0,1 2 0,-1 1 0,0 1 0,1-2-1,-1-4 1,-1-4-179,-1 6 1,0-5 0,-1-1-1,2 3 163,0-1 0,2 2 0,-1 1 0,1 2 0,-2 0-128,0-1 1,-1 2 0,0 1 0,0 0 0,0-2 0,1-3 64,0 2 0,2-4 0,-1 0 0,-1 7 8,1-8 1,-1 5 0,-1 3 0,1 2 0,-1 0-1,1-3 1,0-4 0,1-5-84,1 9 0,0-7 0,0 5 35,-1-4 0,-1 7 0,-1 2 0,1 0 0,0-4 0,2-7 85,2 11 0,-1-1 0,0-12 0,-1 6 0,-1 1 0,0-2 0,1-7 0,-1 1 0,1-2 0,-1 0 0,0 1 0,0-1 0</inkml:trace>
  <inkml:trace contextRef="#ctx0" brushRef="#br0" timeOffset="38416">20280 9308 7353,'-39'26'161,"-1"0"1,1-1 0,9-8 0,1-2 0,-2 4-72,-3 8 0,-2 5 0,1 1 0,3-5-1088,-5 2 1,-2 0 1069,5-5 0,-7 2 0,-2 2 0,1-1 0,6-3-442,3-1 1,3-2 0,-5 2 399,-1-2 0,-6 3 0,-4 0 0,0 1 0,2-1 0,6-3-284,-4 3 0,5-2 1,-7 3 230,11-8 1,-4 4-1,-5 0 1,-1 2-1,0-1 1,1 0-1,2-2 1,5-2-339,-6 3 1,4-3 0,1 1-1,-7 1 327,5-1 0,-5 2 1,-3 2-1,-2 0 0,0 1 1,1-2-1,4-1 1,4-2 33,-6 2 0,5-3 0,1 0 0,-7 2-34,7-3 0,-5 2 0,-3 2 1,-2 0-1,1 0 0,1-1 0,3-2 1,6-2 33,-5 2 0,6-3 0,0-1 0,-5 3-68,5-3 1,-4 1-1,-4 2 1,-1 0-1,1 0 1,1-1 0,4-1-1,5-2-22,-12 4 0,7-2 0,-4 2 15,4-3 0,-6 2 0,-3 1 0,2 0 0,3-2 0,7-2-285,-11 5 1,4-1 359,8-5 0,-2 1 0,0 0 0,5-3 0,3 0 0,3-2 0,-4 0 0,1-1 0</inkml:trace>
  <inkml:trace contextRef="#ctx0" brushRef="#br0" timeOffset="39218">12471 6172 7533,'-16'40'0,"0"0"0,9-7 0,0 4 0,1 3 0,1 4 0,0 1 33,0-4 1,1 2 0,0 2 0,1 2-1,-1 2 1,1 1 0,-1 1 0,1 1-287,0-10 1,0 1 0,0 0 0,0 2 0,0 0 0,0 2 0,0-1 0,0 2 0,0 0 0,0 0 0,1 1 0,-1 0 0,0 0 103,1-3 0,0 0 0,-1 1 0,1 0 0,0 1 0,0 0 0,0 0 0,0 1 0,0 0 0,0 0 0,0 0 0,0 1 0,0-1 0,0 1 0,0 0 0,0-1 80,0 0 0,1 0 1,-1 0-1,0 1 0,0 0 1,1 0-1,-1 0 0,0 0 1,1 0-1,-1 0 1,1 0-1,-1 0 0,1 1 1,0-1-1,0 0 0,0-1 1,0 1 57,1-1 0,0 0 1,-1 0-1,1 0 1,0 0-1,0 1 1,0-1-1,0 0 0,1 0 1,-1 0-1,0-1 1,1 0-1,0 0 1,0 0-1,0-1 0,0-1 1,0 0-28,0 3 0,1 0 0,-1 0 0,1 0 1,-1-1-1,1 0 0,0 0 0,0-1 0,0-1 1,1-1-1,0 0 0,0-1 0,1-2 0,0 0 8,0 9 1,1 1-1,-1-1 1,1-1-1,1-2 1,1-3-1,1-4 1,2-4 0,3-6 29,13 15 0,5-12 0,-2-20 0,-1-30 0,-1-20 0,-3-6 0,-7 7 0,-1-5 0,-2-3 0,0 0 0,-2 0 0,0-5 0,0 0 0,0 0 0,0-1 0</inkml:trace>
  <inkml:trace contextRef="#ctx0" brushRef="#br0" timeOffset="39536">13251 5788 7533,'-22'43'119,"0"0"1,-1-1 0,1 1 0,0 0 0,6-5 0,0 2 0,1 2 0,1 1 0,0 2 0,1 1 0,1 1 0,1 2-394,4-8 1,0 2 0,1 1 0,2 1 0,-1 1 0,2 1 0,-1 0 0,1 1 0,0 1 0,0 0 0,0 0 0,-1 0 54,1-4 1,0 1-1,0 0 1,0 0-1,0 1 1,1 1-1,-1 0 1,1 0-1,-1 0 1,1 0 0,-1 1-1,1 0 1,0 0-1,0 0 1,0 0 117,0-3 0,0 1 0,1 0 1,-1 0-1,0 0 0,1 0 0,-1 1 1,1 0-1,0 0 0,-1 0 0,1 0 1,0-1-1,0 1 0,0 0 0,1 0 1,-1 0-1,0-1 74,1 1 1,0-1-1,0 1 1,0 0-1,0-1 1,0 1 0,0 0-1,1 0 1,-1 0-1,1-1 1,-1 1-1,1-1 1,-1 0 0,1-1-1,0 1 1,-1-2-1,1 1 8,0 4 1,-1 0 0,1 1 0,-1-1-1,1-1 1,0 1 0,-1-1 0,1-1 0,0 0-1,0 0 1,0-2 0,0 0 0,0-1 0,1-1 18,0 6 0,-1 1 0,0-2 0,1 0 0,0-1 0,0-2 0,0-1 0,2-3 0,0-2 0,1-3 38,3 22 1,2-3 0,2-10 0,5-19-39,30-29 0,-20-34 0,-4-14 0,-11 11 0,0 1 0,0-1 0</inkml:trace>
  <inkml:trace contextRef="#ctx0" brushRef="#br0" timeOffset="39853">13760 6011 7533,'-24'29'215,"1"0"1,11 8 0,5 8 0,2 6 0,0 5-196,2-16 0,1 2 0,1 3 0,0 3 0,0 1 0,1 2 0,-1 0 0,1 2 0,-1-1-273,1-8 1,-1 1 0,0 1 0,1 0 0,-1 1 0,1 1 0,0 0 0,-1 1 0,1 0 0,-1 1 0,1 0 0,-1 1 0,0 0 74,1-4 1,-1 0 0,0 2 0,1-1 0,-1 2 0,0-1 0,0 1 0,0 0 0,1 1 0,-1 0 0,0-1 0,0 1 0,0 0 0,0 0 0,0-1 0,0 1 81,-1-3 1,1 1 0,0 0 0,0 1 0,-1-1 0,1 1 0,-1-1 0,1 1 0,0-1-1,-1 1 1,1-1 0,-1 1 0,1-1 0,-1 0 0,1 0 0,-1-1 0,1 1 61,0-1 0,0 2 0,-1-1 1,1 0-1,0 0 0,0 0 1,0-1-1,0 1 0,-1-1 0,1 0 1,0 0-1,0-1 0,0 0 1,-1-1-1,1-1 0,0 0-10,-1 7 0,1 0 0,-1-1 1,0 0-1,0 0 0,0-2 0,0 0 1,1-1-1,-1-1 0,1-1 0,0-2 1,0-1 43,-2 12 0,0 2 0,-1-1 0,1-3 0,3-7 0,3-8 0,5-12 0,34 0 0,-25-48 0,-1-20 0,0-5 0,-2 9 0,0-3 0,0-2 0,-1 0 0,0 1 0,-1-3 0,0-1 0,0 1 0,0-1 0</inkml:trace>
  <inkml:trace contextRef="#ctx0" brushRef="#br0" timeOffset="40153">14554 5986 7533,'-9'44'174,"1"0"0,0-1 0,-1 1 1,1 0-1,0 0 0,0-1 1,0-1-1,1 0 0,-1 1 0,0 1 1,0 1-1,0 1 0,1 1 1,-1 0-1,1 2 0,0 1-409,1-6 1,0 2 0,1 0 0,0 2 0,-1 0 0,1 1 0,1 0 0,-1 1 0,0 1 0,0 0 0,1 0 0,-1 0 0,0 1 0,1-1 56,-1-4 1,1 1 0,0-1 0,0 2 0,0-1-1,0 1 1,0 0 0,0 1 0,0 0 0,0-1-1,1 1 1,-1 0 0,0 1 0,0-1 0,1 0-1,-1 0 1,0 0 77,1 0 0,-1-1 0,1 0 0,-1 1 1,0 0-1,1 0 0,-1 0 0,1 1 0,-1-1 1,1 0-1,0 0 0,-1 0 0,1 0 0,0 0 1,0 0-1,0 0 0,1-1 0,-1 0 52,1 0 0,-1 1 1,1 0-1,0-1 1,0 1-1,0 0 0,0-1 1,0 0-1,1 0 1,-1 0-1,0 0 0,1-1 1,-1 0-1,1-1 1,0 0-1,-1 0 1,1-1-31,-1 4 0,1-1 0,-1 1 1,1-1-1,0 0 0,-1-1 1,1 0-1,0 0 0,0-2 1,0 0-1,1-1 0,-1-1 1,1-1-1,0-2 44,0 15 0,0-2 0,-1 0 1,2-2-1,0-3 0,1-3 1,1-3-1,2-4 11,6 21 1,3-9 0,5-22 22,24-36 0,-23-18 0,-3-13 0,-2 1 0,-2-4 0,-1-1 0</inkml:trace>
  <inkml:trace contextRef="#ctx0" brushRef="#br0" timeOffset="40486">15321 5937 7533,'-7'48'128,"0"0"1,0-1-1,0 1 1,0 0-1,0 0 1,0-1-1,0 1 1,0 0-1,0 0 1,1-3-1,1 1 1,-1 1-1,1-1 1,0 1-1,-1 0 1,1 1-1,0 0 1,1 1-1,-1 0 1,1 1-1,-1 1-347,2-5 1,-1 1-1,1 1 1,0 0-1,0 0 1,0 1-1,0 0 1,0 1-1,1 0 1,-1 0 0,1 1-1,-1-1 1,1 1-1,-1 0 1,1 0 35,0-5 1,0 1 0,0 0 0,0 0 0,0 0 0,0 0 0,1 1 0,-1 0 0,0 0 0,1 0 0,-1 0 0,0 0 0,1 0 0,-1 1 0,0-1 0,1 0 0,-1 0 0,0 0 51,0 1 1,0 0 0,0 0 0,0 1 0,0-1 0,0 1 0,0 0 0,0-1 0,0 1-1,-1-1 1,1 1 0,0-1 0,0 0 0,0 0 0,0-1 0,1 1 0,-1-2 0,0 1 56,1 1 1,-1 1 0,0-1 0,1 1 0,-1-1 0,1 0 0,0 0 0,-1 0 0,1-1 0,0-1 0,0 1 0,0-2 0,-1 0-1,1-1 1,1 0 0,-1-1 58,-1 8 0,1 0 0,-1-1 0,1 0 0,-1-1 0,1-1 0,0-1 0,1-2 0,0-3 0,1-1 0,1-3 15,1 18 0,0 1 0,2-5 0,3-15 0,3-21 0,17-40 0,2-24 0,-11 10 0,-1-4 0,-1-4 0,-5 6 0,1-4 0,-2-2 0,0 1 0,0 4 0,-1-1 0,1-1 0,-1 0 0</inkml:trace>
  <inkml:trace contextRef="#ctx0" brushRef="#br0" timeOffset="40802">16004 5999 7528,'-8'48'130,"0"1"1,1-1 0,-1 0 0,0 0 0,1 0 0,-1 1-1,0-1 1,1 0 0,-1 0 0,1 0 0,0 0 0,1-1 0,-1 0-1,1 1 1,0 0 0,0-1 0,1 2 0,0-1 0,-1 1-1,2 1 1,-1 0 0,1 0-350,1-4 1,0-1-1,1 1 1,-1 1-1,1 0 1,1 0-1,-1 0 1,1 1-1,-1 0 1,1 0 0,0 1-1,0-1 1,0 0-1,0 1 1,1-1 13,-1-1 0,0 1 0,1 0 0,0 0 1,0 0-1,0 0 0,0 1 0,0-1 0,0 1 1,0-1-1,0 1 0,1 0 0,-1-1 0,0 1 1,0-1-1,1 1 64,-1-1 1,0 0-1,0 1 1,0-1-1,0 1 1,0 0-1,0 0 1,0-1-1,0 1 1,0-1-1,1 0 1,-1 0-1,0 0 1,1 0-1,-1-1 1,0-1 101,1 4 0,0 0 1,-1 0-1,1-1 1,0 1-1,0-1 1,0 0-1,0-1 1,-1 1-1,1-2 1,0 0-1,0 0 1,0-2-1,-1 0 21,1 4 1,-1 0-1,1-1 1,-1 0 0,0-1-1,1-1 1,-1-1 0,1-1-1,-1-1 1,1-1 0,0-2-43,0 15 0,-1-2 0,1-1 0,1-4 0,1-4 0,2-5-111,5 4 0,2-7 0,2-12 171,10-16 0,-5-39 0,-4-15 0,-9 11 0,0 0 0</inkml:trace>
  <inkml:trace contextRef="#ctx0" brushRef="#br0" timeOffset="41070">16711 6681 7533,'4'45'218,"0"1"0,1 0 1,-1 0-1,0 0 1,1 0-1,-1-4 1,1 2-1,-1 2 1,2 1-1,-1 1 0,0 1 1,0 0-1,-1 0 1,0 0-1,-1-1-516,0-3 0,-2-1 0,1 0 0,-1 0 0,0 0 0,0 0 0,-1 1 0,1 1 1,0 1-1,-1 1 0,2 1 148,-1-3 1,0 0-1,1 2 1,0 1-1,0 0 1,0 1 0,0 0-1,0 1 1,0 1-1,-1-1 1,1 1 0,-1 0-1,0-1 1,-1 0-1,1 0-55,-2-1 0,1 0 0,-1 0 0,0 1 1,0 0-1,0 0 0,-1 0 0,0 0 0,1 0 1,-1 0-1,0-1 0,0 0 0,0-1 0,0-1 1,0 0-1,0-1 203,0 2 0,1 0 0,-1-1 1,0 0-1,0 0 0,0-1 0,0-1 1,0 0-1,0-1 0,-1 0 1,1-2-1,-1 1 0,1-2 0,-2 10 1,0-1-1,0-1 0,0 0 0,0-2 1,0-1-1,-1-2 0,1-2 1,-1-2-1,-1 2 0,0 1 0,0 0 1,0 0-1,0 0 0</inkml:trace>
  <inkml:trace contextRef="#ctx0" brushRef="#br0" timeOffset="42300">11814 7053 7533,'15'-27'292,"0"1"0,13 1 1,7 1-1,0 4-1450,0 6 0,5 3 1158,-5 3 0,6-2 0,4-1 0,2 1 0,-2 1 0,-5 1-412,-2 1 1,-3 2 0,0 0 0,7 0 411,-2 0 0,5 0 0,4 0 0,2 0 0,0-1 0,-1 1 0,-3 0 0,-4 0-239,-1-1 0,-5 1 0,0 0 0,1 0 0,6 0 194,-4 1 0,4-1 0,4 1 0,2 0 0,1-1 0,1 1 0,-1 0 0,-3 0 0,-2 0 0,-5 0-292,8 0 0,-6-1 0,-1 1 1,2 0-1,7-1 299,-13 2 1,5-1-1,4 0 1,2 0-1,1 0 1,2 0-1,-1 0 1,0 0-1,-1 0 1,-3 0-1,-3 1 1,-4 0-115,8-1 1,-6 1-1,-3 1 1,1-1 0,2 1-1,6-1 147,-7 1 1,3-1-1,4 1 1,3-1-1,0 0 1,2 1 0,0-1-1,-2 1 1,0-1-1,-4 1 1,-2 0 0,-5 0 4,8 1 0,-7-1 0,-2 0 0,0 1 0,2 1 0,5-1 0,-5 1 0,4 1 0,3-1 0,2 1 0,2 0 0,-1 1 0,0-1 0,-1 0 0,-3 1 0,-4-1 0,-3 0 0,7 1 0,-6-1 0,-3 1 0,2 0 0,6 1 0,-5 0 0,4 1 0,4 1 0,1 0 0,1 0 0,-2 0 0,-2 0 0,-4-1 0,-5 0 0,6 1 0,-6-2 0,-2 1 0,3 1 0,7 0 0,-1 1 0,1 0 0,-1 0 0,1 0 0</inkml:trace>
  <inkml:trace contextRef="#ctx0" brushRef="#br0" timeOffset="42619">12210 7474 8702,'50'-3'-6,"-1"-1"0,0 0 1,0 1-1,0-1 1,1 0-1,-1 1 0,0-1 1,-4 1-1,1 0 1,-1 0-1,0 0 0,1 0 1,0 0-1,-1 0 1,1 0-1,-1-1-359,0 1 1,0 0 0,-1 0 0,1-1 0,-1 1 0,1-1 0,1 1 0,0-1 0,2 0 131,-2 0 0,2-1 0,3 1 0,0-1 0,0 0 0,0 0 0,0 0 0,-3 0 0,-2 0 0,-2 1 0,-5 0 233,10-1 0,-8 0 0,-1 0 0,2 1 0,7-2 0,-8 2 0,5-1 0,4-1 0,2 1 0,2-1 0,1 0 0,-1 0 0,-1 1 0,-3-1 0,-4 1 0,-5 1-203,9-1 1,-7 1 0,-3 0 0,3-1 0,6 1 193,-10 1 1,4 0 0,3-1 0,2 1 0,2-1 0,0 1-1,0-1 1,-2 1 0,-2 0 0,-4 1 0,-5 0-82,18-1 0,-9 1 0,0 0 0,6 1 22,-8-1 1,6 0-1,3 0 1,2 0 0,-1 1-1,-2-1 1,-5 2-1,-7-1-142,11 3 0,-8 0 1,3 0 209,3-1 0,4 0 0,-2 1 0,-7 1 0,-5 3 0,-5 0 0,-3 0 0,0 1 0</inkml:trace>
  <inkml:trace contextRef="#ctx0" brushRef="#br0" timeOffset="42919">11652 8143 7533,'49'-10'185,"-1"-1"0,0 0 0,0 1 0,0-1 1,1 0-1,-1 1 0,-7 2 0,2 0 0,0 0 1,1 0-1,1 0 0,1 0 0,0 0 0,1 0 1,0 1-1,0 0 0,1 0-438,-3 0 1,1 1 0,1 0 0,1 0 0,0 1 0,0-1 0,0 1 0,1 0 0,-1-1 0,0 1 0,-1 0 0,0 0 0,-2 0 35,5-1 0,-2 1 1,0 0-1,-1 0 0,0 0 1,0-1-1,0 1 0,1 1 1,-1-1-1,2 0 1,-1 0 103,2 0 1,0 0 0,2-1-1,1 1 1,0 0 0,0 0 0,-1 0-1,-1 0 1,-1 1 0,-3-1 0,-2 1-1,-4 1 113,9-1 0,-7 1 0,-2 1 0,-1-1 0,4 0 0,5 0-110,-9 1 0,2-1 0,4-1 0,2 1 0,2-1 0,1 1 0,0-1 1,0 1-1,-1-1 0,-2 1 0,-3 1 0,-2-1 0,-4 1 5,9 0 0,-6 0 0,-3 1 0,0 0 0,3 0 1,5 0-31,-6 0 0,3-1 1,4 1-1,2-1 1,1 0-1,1 0 0,1 1 1,-1-1-1,-2 1 1,-1 0-1,-3 0 1,-3 0 134,5 1 0,-2 1 0,-3-1 0,-2 1 0,1 0 0,0 0 0,1-1 0,6 1 0,1-2 0,1 1 0,0-1 0,-2 1 0,-2 1 0,-3 1 0,11 2 0,-1 2 0,-7 0 0,-9 1 0,-12 0 0,-4 2 0,5 2 0,-1 1 0</inkml:trace>
  <inkml:trace contextRef="#ctx0" brushRef="#br0" timeOffset="43218">12124 8651 7533,'35'-14'434,"1"0"1,3 6 0,6 3 0,6 0-1,4 0 1,2 0-763,-16 1 0,4 0 0,2-1 1,1 1-1,2-1 0,0 1 1,1-1-1,-1 1 0,-2 0 1,0 1 62,-1-1 0,-2 1 0,0 0 1,0 1-1,-1-1 0,2 1 0,1-1 1,1 0-1,3-1 181,-8 1 0,1 0 0,2-1 0,1 0 1,1 1-1,2-2 0,-1 1 0,1 0 0,0 0 1,0 0-1,-1 0 0,-1 0 0,-1 1 0,-1-1 1,-2 1 20,9-1 0,-2 1 0,-2-1 0,-1 1 0,0 0 0,0 1 0,-1-1 0,1 0 0,1-1 0,2 1 26,-5 0 0,0-1 1,1 0-1,1 0 1,-1 0-1,1 0 0,0 0 1,1 0-1,-1 1 1,0 0-1,0 0 0,0 0-31,2 1 1,1 0-1,1 1 1,0-1 0,1 1-1,-1 0 1,-1 0-1,-1 1 1,-2-1 0,-3 1-1,-3 0 1,-2 0-143,10 1 0,-6 0 0,-4 0 1,2 1-1,6 0 177,-4 0 0,4 1 0,4 0 0,1 0 0,1 0 0,-2 1 0,-3-1 0,-4 1 1,-6 0 32,14 3 0,-9-1 0,3 3 0,-2 0 0,5 1 0,0 1 0,-5 0 0,-10 0 0,-5 3 0,-8 2 0,3 2 0,-11-1 0,-35 1 0</inkml:trace>
  <inkml:trace contextRef="#ctx0" brushRef="#br0" timeOffset="43486">11466 9555 6119,'49'-9'136,"-1"0"1,1 0 0,0-1 0,-1 1 0,1 0 0,-1 0 0,1-1 0,-1 1-1,1 0 1,0 0 0,-1-1 0,1 2 0,0-1 0,0 0 0,1 0 0,-1 1 0,0-1-1,0 1 1,1-1 0,-2 1 0,1 0 0,-1 1 0,0-1-435,0 1 0,0 0 0,-1 0 0,0 1 0,-1 0 0,1-1 0,0 1 0,0 0 1,1 0-1,1 0 0,0 0 224,-3 0 1,1 1-1,1-1 1,2 0 0,0 0-1,1 0 1,-1 1 0,0-1-1,-1 1 1,-1-1 0,-2 1-1,-2 1 1,-2-1-1,-3 2-79,15-3 0,-7 2 0,-3 0 0,0 1 0,4-1 0,6 0 159,-15 1 0,4 0 1,3-1-1,3 1 1,1-1-1,1 1 1,1-1-1,0 0 0,-1 1 1,-1 0-1,-2-1 1,-2 1-1,-3 1 1,-4-1-71,15 0 0,-7 1 1,-3 0-1,-1 0 0,4 0 1,5 0-57,-10 0 0,5 1 0,2 0 0,3-1 0,1 1 0,1 0 0,0 0 0,-2 0 0,-1 0 0,-3 0 0,-3 1 1,-4-1-16,12 1 0,-6-1 0,-3 1 0,1 0 0,6 1-47,-7 1 0,5-1 0,4 1 0,1 1 0,0 0 0,-1 0 0,-3 0 0,-5 0 0,-5 1 182,3 0 0,-6 2 0,-2-1 0,3 2 0,4 0 0,3 0 0,0 2 0,-3-1 0,-8 2 0,3 5 0,-6 2 0,-4 1 0,1 1 0</inkml:trace>
  <inkml:trace contextRef="#ctx0" brushRef="#br0" timeOffset="43785">12124 9928 5259,'47'-8'66,"0"1"0,0-1 1,0 1-1,0 0 1,0-1-1,0 1 1,1 0-1,-1-1 1,0 1-1,0-1 1,0 1-1,0 0 1,0-1-1,4 0 1,-1 0-1,-2 0 1,0 1-1,-1-1 1,-1 1-1,1 0 1,1 0-1,0 0 1,1 1-341,-3 1 1,2-1 0,1 1 0,1 0 0,0 1 0,0-1 0,-1 1 0,0 0 0,-3 0 0,-1 1 0,-3 0 0,-2 0 239,6 0 1,-4 1 0,-4 1-1,1-1 1,2 1 0,6-1-58,-6 0 0,4 0 1,4 0-1,2 0 0,2 0 1,1 0-1,-1 0 0,0 0 1,-2 0-1,-3 0 0,-3 1 1,-4 0 108,13 0 0,-7 1 0,-3 0 0,3 0 0,6 1-107,-11 0 0,4 0 1,4 0-1,1 0 1,3 1-1,-1-1 1,0 1-1,-1 0 0,-4 0 1,-3 0-1,-5 0 53,8 0 0,-7 1 0,-2 0 0,1 0 0,6 1-93,-4 0 0,5 0 1,3 1-1,2 0 0,1 1 0,-2 0 1,-3-1-1,-4 1 1,-7 0 128,15 2 0,-9 1 0,4 3 0,-7-3 0,4 2 0,2 0 0,-1 2 0,-5-1 0,-9 0 0,1 5 0,-9 4 0,5 21 0,-16 2 0,-25-21 0,-9-1 0,-12 11 0,-6-2 0,-1-12 0,1 0 0</inkml:trace>
  <inkml:trace contextRef="#ctx0" brushRef="#br0" timeOffset="43983">13747 10510 2193,'-46'4'25,"-1"0"1,1 0 0,0 1-1,-1-1 1,1 0 0,-1 0 0,1 0-1,-1 0 1,1 0 0,0 0-1,-3 1 1,-2 0 0,-1 1 0,0-1-1,-1 1 1,2 0 0,1-1-1,2 1 1,4-1 0,3 0 0,5-1 19,-9 2 0,8 0 0,2 0 0,-3 0 98,-3 0 1,-4 2 0,0 0 0,5-1 0,8-2 2219,-15 2-2003,86-13-270,-9 3 0,8-2-550,-3-1 0,9-3 0,5-2 0,1 0 1,-1 1-1,-5 1 392,0 0 1,-5 2-1,3 0 1,6-3 58,-9 1 0,5-1 0,4-2 0,3 0 0,1-1 0,0 0 0,0 0 0,-2 1 0,-4 1 0,-3 1-238,8-1 0,-7 2 0,0 1 0,2-2 0,7-1 212,-15 2 0,4 0 1,3-2-1,3 0 1,2-1-1,1 0 1,0 0-1,0-1 1,0 2-1,-2-1 0,-2 1 1,-3 1-1,-3 1-123,6-1 0,-4 1 0,-2 1 0,-2 0 0,2 0 0,3-1 0,5-1 158,-10 2 0,3-2 0,3 1 0,3-2 0,1 1 0,1-1 0,2-1 0,-1 1 0,1 0 0,-2-1 0,0 1 0,-2 1 0,-2-1 0,-3 2 0,-3-1 0,14-2 0,-4 0 0,-4 1 0,-1 1 0,0-1 0,2-1 0,3 0 0,-4 2 0,0-1 0,0 0 0,-1 0 0,1 1 0,0-1 0,-1 0 0,1 0 0,0 1 0,0-1 0,-1 0 0</inkml:trace>
  <inkml:trace contextRef="#ctx0" brushRef="#br0" timeOffset="44502">17007 6408 7533,'-32'-23'1709,"13"8"-4986,36-26 1613,12 20 1814,7-2 0,10-5 0,-2 4-160,-1 5 1,4-2-30,-14 5 1,5-4-1,4-2 1,2-2-1,0 1 1,-2 1-1,-4 2-150,6-2 1,-5 3 0,2-1-1,6-3 180,-13 6 1,3-2 0,3-2 0,3 0 0,1-2 0,1 0 0,0 0 0,-1 0-1,-2 1 1,-2 2 0,-3 1-232,6-4 0,-5 3 0,-1 1 0,0-1 0,2-1 0,6-2 177,-8 5 1,3-2 0,3-2 0,3 0-1,1-1 1,1-1 0,1 1 0,-1-1-1,0 1 1,-2 0 0,-2 2 0,-3 1-1,-3 1 33,11-6 0,-6 3 0,-2 1 0,-1 1 0,4-2 0,6-3-3,-13 7 1,3-1 0,3-2 0,2 0 0,2-2 0,1 1 0,1-1 0,0 0 0,-1 0 0,-1 1 0,-2 1 0,-1 0 0,-4 2 0,-2 2-40,6-5 0,-4 3 1,-2 0-1,-2 2 1,1-1-1,2-1 1,5-1 51,-4 2 0,3-1 0,3-2 0,2 0 0,1-1 1,1 0-1,-1 1 0,0 0 0,-2 1 0,-3 0 0,-2 3 1,-5 1 19,12-5 0,-7 3 0,-2 2 0,1 0 0,2-1 0,2-1 0,3-1 0,1 0 0,-1 1 0,-4 2 0,-6 2 0,-1 2 0,-6 3 0,-1 0 0,10-4 0,0 1 0</inkml:trace>
  <inkml:trace contextRef="#ctx0" brushRef="#br0" timeOffset="44800">17094 6755 7533,'-41'22'299,"0"0"1,-1 0 0,1 0 0,2 3 0,4 1 0,21-9-195,47-12-15,-1-9 0,9-5 0,2-1 0,-5 0-1030,7-1 0,2-3 875,-13 3 1,5-3 0,5-2 0,1-2 0,0 1 0,-3 0-1,-4 2-431,2-2 1,-5 2 0,0-2 0,8-2 450,-8 3 0,5-2 0,4-2 0,2-1 0,2-1 0,0 0 0,-1 0 0,-1 0 0,-3 2 0,-5 2-325,10-6 0,-6 3 1,-2 0-1,3-1 0,6-3 328,-15 8 1,4-2-1,3-2 1,2 0-1,1-2 1,2 0-1,0 0 1,-1 1-1,0-1 1,-1 1 0,-3 2-1,-2 0 1,-4 3 11,11-6 0,-5 3 0,-3 2 0,0-1 0,3-1 0,5-3-15,-8 4 0,3-2 0,4-2 0,1 0 0,3-2 0,-1 0 0,1 0 0,-2 1 0,-1 1 0,-3 1 0,-3 2 0,-4 2-165,10-4 0,-7 3 0,-3 1 0,3 1 0,4-4 210,-4 3 0,5-2 0,3-2 0,1 0 0,1-1 0,-2 2 0,-2 0 0,-5 2 0,-5 2 0,11-6 0,-9 3 0,4 0 0,-4 3 0,0 1 0,0-1 0,0 1 0,0-1 0</inkml:trace>
  <inkml:trace contextRef="#ctx0" brushRef="#br0" timeOffset="45051">16945 7735 7533,'-26'6'1638,"0"1"0,-2-1-2731,53-14 1,29-8 0,-1 0 704,-21 4 1,-2 1 0,7-4 322,-1 1 1,7-4 0,5-2 0,1-1-1,1 0 1,-3 1 0,-5 2 28,-3 1 0,-4 2 0,-1 0 0,2-1 0,6-3-38,-6 2 0,5-2 1,2-2-1,4-1 1,0-1-1,2 0 1,-1 0-1,-1 0 1,-1 2-1,-4 1 1,-3 2-152,5-3 0,-4 3 1,-3 1-1,0 1 1,4-2-1,4-3 79,-9 5 1,3-1 0,3-2 0,1-1-1,3-1 1,0 0 0,1 0 0,-1 1-1,-1-1 1,-1 2 0,-2 0 0,-3 2-1,-3 2-18,9-4 1,-5 2 0,-3 2 0,0 0 0,2 0 0,4-2 163,-1 1 0,3-2 0,3 0 0,2-1 0,0 0 0,-2 1 0,-1 0 0,-3 2 0,-5 1 0,11-3 0,-6 1 0,-1 2 0,2-1 0,-4 2 0,1-1 0,0 1 0,-1 0 0,1-1 0</inkml:trace>
  <inkml:trace contextRef="#ctx0" brushRef="#br0" timeOffset="45302">16438 8751 7533,'-33'3'1304,"1"1"0,68-37-2943,-2 17 1,10 0 1594,-10 1 0,7-3 0,4-3 0,3 0 0,0-2 0,-2 2 0,-5 2-417,-2 1 1,-4 1 0,-1 1 0,2-2 0,7-2 467,-7 3 1,3-1-1,4-2 1,3 0-1,1-2 1,2 0-1,-1-1 1,1 1-1,-2 1 1,-2 0-1,-2 2 1,-5 1-235,11-4 1,-5 2 0,-3 1 0,0 0 0,4-1 0,6-2 200,-14 6 0,4-1 1,2-1-1,4-1 0,0-1 1,2 0-1,1 0 0,-1 0 1,0 1-1,-1 0 0,-3 1 1,-1 1-1,-4 1 0,-4 1-359,11-3 0,-7 2 0,-2 2 0,-1 0 0,2 0 0,4-2 385,-4 2 0,4-1 0,1-1 0,2 0 0,0 0 0,-1 1 0,-2 0 0,-4 2 0,-3 1 0,9-3 0,-5 3 0,-3 1 0,2-1 0,1 0 0,1-1 0,-1 1 0,0 0 0</inkml:trace>
  <inkml:trace contextRef="#ctx0" brushRef="#br0" timeOffset="45552">16090 9371 7533,'40'-17'319,"-1"0"1,1 1 0,-1-1 0,1 1 0,-1-1 0,6-2-1,-5 0 1,3 0 0,7-2-618,-14 6 0,3-2 0,4 0 0,3-2 0,1 0 0,1 0 0,0-1 0,-1 1 1,-2 1-1,-3 0 0,-4 2-25,7-4 1,-6 2 0,-1 1 0,-1-1 0,4 0-1,5-3 219,-10 6 0,5-3 1,2 0-1,3-1 1,1 0-1,1-1 1,1 0-1,-1 0 0,0 1 1,-2 0-1,-3 1 1,-3 2-1,-3 0 89,9-3 0,-6 1 0,-3 2 0,0 0 0,3-1 0,6-1-105,-8 3 1,3-2 0,4 0 0,2-1 0,2 0 0,0 0 0,0-1 0,-1 2 0,-1-1 0,-3 2 0,-4 1 0,-3 2 83,10-5 0,-6 3 0,-3 1 0,1 0 0,4-1-37,-1 0 1,4 0-1,2-1 1,0 0 0,-1 1-1,-4 0 1,-5 2-1,10-4 1,-6 1 0,-1 1-1,2 0 1,0 1-1,1-1 1</inkml:trace>
  <inkml:trace contextRef="#ctx0" brushRef="#br0" timeOffset="45801">16351 9853 7533,'-29'32'427,"1"0"0,-1 0 0,24 4 1,13-11-1317,22-28 0,15-15 1014,-6 4 1,8-4 0,4-2 0,-1-1 0,-6 2-729,-8 3 1,-3 0 0,0 0 0,6-4 582,-5 3 0,6-3 0,3-2 0,2-1 0,1-1 0,0 0 0,-1 1 0,-4 1 0,-3 2-332,6-3 1,-6 2-1,-1 0 1,3-1-1,5-2 307,-11 6 0,3-2 0,4-1 0,1-1 0,2 0 0,1-1 0,0-1 0,-1 2 0,-1-1 0,-1 2 0,-4 1 0,-3 2-252,8-5 0,-5 2 0,-3 2 0,1-1 0,2 0 1,5-3 177,-7 5 0,4-3 0,3 0 1,2-1-1,1-1 0,1 0 0,0 0 1,-1 0-1,-2 1 0,-2 2 0,-2 0 1,-5 3 118,13-7 0,-6 3 0,-2 1 0,0 0 0,5-1 0,-7 3 0,3-2 0,2 0 0,1 0 0,0-1 0,-2 2 0,-3 1 0,-4 2 0,4-1 0,-1 0 0,1 1 0,-1-1 0</inkml:trace>
  <inkml:trace contextRef="#ctx0" brushRef="#br0" timeOffset="46051">16897 10398 7533,'-35'25'157,"1"-1"0,0 0 1,0 0-1,0 1 1,-8 2-1,-2 1 1,9-3-1,22-9 248,35-9 0,11-7-2386,15-12 2089,-14 1 0,9-4 0,5-1 0,-2-2 0,-5 2-768,1-3 0,-5 0 0,8-4 640,-11 6 0,5-2 0,3-3 0,4-1 0,0-1 0,0 0 0,-1 1 0,-3 1 0,-5 2-292,5-3 0,-6 3 0,-2 1 0,4-2 1,5-4 269,-10 7 0,3-2 1,3-1-1,3-2 1,2-1-1,0-1 1,1 0-1,0 0 1,-1 1-1,-1 0 1,-3 1-1,-2 2 1,-3 1-300,10-6 0,-6 2 1,-2 2-1,0 0 1,2-2-1,6-2 292,-9 5 1,3-1-1,3-2 1,3-1 0,1-1-1,0 0 1,1 0 0,0 0-1,-2 0 1,-1 2-1,-3 0 1,-2 3 0,-5 1 6,15-9 0,-7 4 0,-2 1 1,0 0-1,4-2 0,-6 4 1,3-2-1,2 0 0,1-1 1,-1 0-1,-1 1 0,-3 2 1,-4 2-1,2-2 0,0 1 1,0-1-1,1 0 0</inkml:trace>
  <inkml:trace contextRef="#ctx0" brushRef="#br0" timeOffset="46485">17516 6061 7533,'0'-40'809,"5"22"-1079,-3 26 90,1 33 1,-1 9-735,-4-17 0,-1 3 860,-1 2 0,-2 7 0,0 5 0,-1-2 0,1-5-555,-3 2 0,-1-4 0,0 7 597,2-9 1,0 7 0,-1 4 0,-1 2 0,1 1 0,0-1 0,0-3-1,0-6-383,0 1 1,1-5 0,0-2 0,-1 3 0,1 7 431,2-10 1,-1 4-1,0 3 1,1 3-1,-1 2 1,0 1-1,0 0 1,1-1-1,-1 0 1,1-3-1,1-3 1,0-3-258,-1 11 0,0-6 0,2-2 1,-1 0-1,1 2 0,-1 5 203,0-8 1,1 3 0,-1 3-1,1 1 1,-1 2 0,0 0-1,1-1 1,0 0 0,0-3 0,1-2-1,0-4-88,1 8 1,0-4-1,1-2 1,0-2-1,0 1 1,0 3 104,-1-2 0,1 2 0,-1-1 0,0 2 0,0 0 0,1 0 0,0 1-7,0-2 1,1 1-1,0 2 1,0-1 0,0 0-1,0-1 1,0-2 0,1-3 6,0 6 0,0-5 0,0-1 0,0 2 0,0 4 0,0-4 0,0 4 0,-1 3 0,1 2 0,-1 0 0,1 0 0,0-2 0,0-3 0,0-4 0,1 6 0,1-3 0,-1-2 0,1-1 0,0 0 25,-1 2 1,-1 3-1,1-3 1,0-4-1,3-9 65,13 13-90,-8-64 0,-1-18 0,-2 0 0,-1-7 0,-1-3 0,2 4 0,3 2 0,0 2 0,0-2 0,-2 2 0,0 0 0,0-1 0,0 1 0</inkml:trace>
  <inkml:trace contextRef="#ctx0" brushRef="#br0" timeOffset="46819">18247 5168 7533,'-23'30'411,"0"0"0,0-1 0,0 1 0,-2 9 1,0 3-1,2 1 0,4 1-1231,6-2 1,4 1 0,1 3 0,-2 6 695,2-13 0,-2 4 1,1 2-1,-2 4 0,1 1 1,-1 1-1,0 0 1,1 0-1,1-1 0,0-2-125,1 1 1,0-1-1,0 1 1,1-1-1,1 0 1,-1 0-1,0 0 1,0 2-1,-1 0 224,0-5 1,1 2-1,-1 0 1,0 0-1,-1 1 1,1 0-1,0 0 1,0-1-1,0 0 1,1-1 0,0-1-49,0 3 1,1 0-1,-1 0 1,1-2 0,0 1-1,1-2 1,0 1-1,0-1 1,0-1 46,0 8 0,1-1 1,0 0-1,1-1 0,0-1 1,-1-1-1,1 0-186,-1 0 1,-1-2-1,1-1 1,-1 1 0,1 0-1,1 2 200,1-6 1,0 0 0,0 2 0,0-1 0,1 2 0,0 0-1,0 1 1,0 0-46,0 1 0,0 1 1,0 2-1,0 0 1,1 1-1,-1-2 0,1 0 1,-1-2-1,1-3 27,0 4 0,0-4 0,0-2 0,0 1 0,0 2 0,0 5 13,0-6 1,0 3 0,0 4-1,0 2 1,0 1 0,0 1 0,0-1-1,0-2 1,0-3 0,0-4-1,0-4 17,0 8 0,0-7 0,0-3 0,0 2 0,0 4 11,0-1 0,0 4 1,0 2-1,-1 2 0,1-1 1,0-3-1,1-3 0,-1-7-41,1 11 0,1-9 0,1 3 7,-1 4 1,2 5 0,0-4-1,4-11-217,12 1 354,7-23 0,4-13-190,-6-26 0,-2-18 0,-1 2 76,1 7 0,0 1 0,-1-5 0,-4-4 0,1-6 0,-1-3 0,-1 0 0,-2 5 0,-2 4 0,-2 3 0,0 0 0,1-2 0,0-3 0,0-1 0,0 0 0,0 1 0,0-1 0</inkml:trace>
  <inkml:trace contextRef="#ctx0" brushRef="#br0" timeOffset="47134">18905 5032 7533,'-20'43'18,"-1"0"0,1-1 0,3-1 0,2 0 0,2 3-86,5-2 1,2 2-1,2 2 1,0-2-753,1-6 1,1-1 0,0 1 0,-1 2 666,-2 1 0,-1 3 0,0 1 0,0 1 1,0 1 226,2-3 1,-1 2 0,1 0 0,1 1 0,-1-2 0,-1 0-291,0 0 1,0-2 0,-1 0-1,1 0 1,0 3 215,1-1 0,-1 1 0,1 1 0,0 2 0,0 1 0,0 2 0,1-7 0,0 2 0,-1 2 0,1 0 0,-1 2 0,1-2 0,0 0 0,0-2 0,0-3-74,0 4 1,1-5 0,-1-1 0,1 1 0,0 4-1,-1 5 80,1-12 0,0 5 1,0 2-1,0 3 1,0 2-1,0 2 1,-1 0-1,1 0 1,0 0-1,0-2 1,0-1-1,0-2 1,0-4-1,0-3-151,0 8 0,0-5 0,0-4 0,0 0 0,1 0 1,-1 4-1,-1 6 181,2-11 0,-1 3 0,1 2 0,-1 2 0,0 3 0,1 0 0,-1 2 0,0 0 0,0 0 0,0-1 0,0 0 0,0-1 0,-1-1 0,1-3 0,-1-1-81,0 5 0,0-1 0,-1-2 0,0 0 0,0-2 0,1 0 0,-1 0 0,0 0 0,0 0 0,0 2 0,1 1 0,-1 0 0,1 1 0,0 0 0,0 0 0,0 0 0,0-1 0,-1 1 0,0-1 0,0-1-27,-1 0 0,0 2 0,0 0 0,-1 0 0,0 0 0,0-2 0,1-2 0,-1-3 0,2-4 0,-1-4 72,-1 14 0,1-8 0,0 2 242,-2 4 0,-1 5 0,2-5 0,5-16-242,6-18-346,8-30 1,3-13 120,-2 8 0,1-6 225,-2-5 0,2-10 0,1-6 0,0-2 0,-2 2 0,-1 6 0,-1 3 0,-2 4 0,-1-1 0,1-3 0,0-1 0,0 0 0,0 1 0,0-1 0,0 0 0,0 0 0,-1 1 0</inkml:trace>
  <inkml:trace contextRef="#ctx0" brushRef="#br0" timeOffset="47452">19363 5231 7533,'-24'24'659,"1"1"1,1-5 0,4 6-589,8 9 1,3 12 0,3 6 0,1 0 0,-2-7-1165,-2 2 1,-1-3 0,1 5 739,1-10 1,1 4 0,-1 2 0,0 2 0,-1-2 0,1 0 337,-1-4 0,0-1 0,0 0 0,0 0 0,0 1 0,1 2-139,0-3 0,1 1 0,0 1 0,1 1 0,-1 0 0,0 1 0,0 1 144,1-4 0,-1 2 0,0 1 0,0 0 0,0 0 0,0 1 0,0-1 0,1-1 1,-1 0-54,1 5 0,0-1 0,0 0 0,1-1 1,-1 1-1,1 3 0,1 2 48,0-10 0,0 2 0,1 3 0,0 1 0,0 2 0,0-1 0,0 1 0,0-2 0,0 0 0,1-2 0,-1-3 0,0-3-169,0 13 0,0-6 0,0-2 0,0-1 0,0 4 0,1 7 151,-1-16 1,1 4 0,0 3 0,0 2 0,0 2 0,-1 2 0,1 0 0,0-1 0,1 0-1,-1-1 1,0-2 0,0-3 0,0-3 0,1-4 41,-1 11 1,1-6-1,0-4 1,0 0 0,0 3-1,0 6-65,0-10 1,-1 4 0,1 2-1,-1 2 1,1 3 0,-1 0 0,0 1-1,1-1 1,-1 0 0,1-1-1,0-2 1,-1-3 0,1-2-1,1 10 1,-1-2-1,1-4 1,0 0-1,0-1 1,0 1 0,0 1 55,-1-2 0,1 1 0,-1 2 0,0-1 0,1-1 0,0-1 0,-1-2 0,1-3 100,0 6 1,-1-2-1,1-2 1,1-5 0,1-6-236,5 0 0,0-6-98,11 14 233,26-38 0,-10-28 0,-14-3 0,3-11 0,0-3 0,-4 3 0,-4 3 0,-3 2 0,1-4 0,0 3 0,1-4 0,1-2 0,-2 2 0,-2 2 0,1-8 0,-2 3 0,-1-2 0,-1 9 0,-1-2 0,0 0 0,1 0 0,-1-1 0,0-1 0,1 0 0,-1 0 0</inkml:trace>
  <inkml:trace contextRef="#ctx0" brushRef="#br0" timeOffset="47766">20516 4400 7533,'-18'-32'-90,"-1"0"0,1 0 0,-7-18 0,6 23 720,13 54-181,-6 7-1424,6-2 0,-2 4 1275,-5 3 0,-4 3 0,2 1-970,4-7 1,2 1 0,-2 6 746,1-5 0,-2 7 0,-2 3 0,0 3 0,1-1 0,0-2 0,3-5-413,-2 8 1,3-5-1,0-1 1,-1 6 309,1-8 0,-1 2 1,0 3-1,0 1 0,1 0 1,0-1-1,2-2-252,1 1 0,1 0 0,2-1 0,-1 0 1,1-1-1,-1-1 278,0 3 0,0-2 0,0 0 0,1 3 0,-1 4-157,2-10 0,-1 5 0,1 2 0,-1 2 1,1 1-1,-1 1 0,1-1 0,0-2 1,0-2-1,0-3 127,-1 7 0,1-6 0,1-1 0,-2 0 0,1 4 0,-1 6-23,0-14 1,0 3-1,0 3 1,0 3-1,-1 2 1,0 1-1,0 1 1,0-1-1,0 0 1,0-1-1,0-1 1,0-3-1,0-3 1,1-4 43,-2 10 0,1-5 0,0-4 1,0-1-1,-1 1 0,1 4 1,-2 5 8,2-11 0,-1 3 0,0 3 0,0 3 0,-1 1 0,1 1 0,-1 2 0,0-1 0,0 0 0,0-1 0,0-1 0,1-3 0,-1-1 0,1-4 0,0-4 0,-3 16 0,1-6 0,0-4 0,1-1 0,-1 2 0,-1 4 0,2-7 0,0 4 0,-1 0 0,1 2 0,-1 0 0,1-1 0,-1-1 0,0-2 0,0-2 0,-3 11 0,-1-2 0,0-3 0,0-2 0,0-1 0,1-2 0,0-2 0,0-1 0,-1 1 0,0-2 0,-1 1 0,0 0 0,0 0 0,0-2 0,-2 2 0,0-1 0,0-3 0,0-1 0,-1-1 0,0-3 0,-1 0 0,-2 4 0,0 1 0,0-6 0,0-7 0,-1-3 0,-5-4 0,-1-2 0,0-2 0,-1 0 0</inkml:trace>
  <inkml:trace contextRef="#ctx0" brushRef="#br0" timeOffset="48116">17975 6247 4768,'6'-36'247,"0"0"0,-1 1 1,13-13-1,6 14 292,2 31 0,0 13-659,-1 20 0,-4 15 0,-3 8 81,-9-15 1,-1 3-1,-2 3 1,-1 4-1,-1 2 1,-1 1-1,0 2-143,-1-10 0,-1 1 0,-1 2 0,0 1 0,-1 2 0,0 0 0,-1 2 0,0 0 0,0 1 0,0 0 0,0 1 0,0-1 219,1-7 0,-1 0 0,0 1 0,0 1 0,0 1 0,0 0 0,-1 1 0,1 0 0,-1 0 0,1 0 0,-1 0 0,0-1 0,1 0 0,-1 0 0,0-2 0,0 0 0,0-1-114,-1 5 1,1-2 0,-1 0 0,0-1 0,0-1 0,-1 0 0,1 0 0,0 0 0,0 1 0,-1 0-1,1 0 1,0 2 0,0 1 87,1-3 0,-1 2 0,1 0 1,0 2-1,-1 0 0,1 1 1,0 0-1,-1 0 0,1 0 0,0-1 1,0 0-1,0-1 0,-1 0 1,1-2-1,0-1 0,0-2-148,0 6 1,-1-2 0,1-1 0,-1-2 0,1 0-1,0-1 1,-1 0 0,1 1 0,0 0 0,-1 1 0,1 2 25,0-3 0,-1 2 0,1 1 1,-1 0-1,1 1 0,-1 0 1,1 0-1,0 0 0,-1-1 0,1 0 1,-1-1-1,1-2 0,0-1 10,-1 7 1,0 0 0,0-2 0,1-1-1,-1-1 1,1 0 0,-1-1 0,0 0 0,1-1 100,-1 2 0,0 1 0,0 0 0,0-1 0,0-2 0,1-4 0,-1-4 0,2-5 0,-2 13 0,1-5 0,-1 1 0,1 4 0,-1-9 0,-3 0 0</inkml:trace>
  <inkml:trace contextRef="#ctx0" brushRef="#br0" timeOffset="49133">13598 5727 7533,'-46'10'-450,"-1"4"630,15 1 0,2 0 269,-3 1-359,11 0 90,44-27-60,1-4 0,8-6 0,3-1-30,-1 2 0,4-1 0,2-2 0,4-1 0,2-1-427,-8 5 0,3-2 0,2-1 0,1 0 0,2-1 0,1 0 0,0-1 1,0 1-1,0 0 304,-3 2 0,0-1 0,1 1 1,0-2-1,1 1 0,1 0 1,-1 0-1,0 1 0,-1-1 1,0 1-1,-1 1-230,0 0 0,-2 1 0,0 1 0,-1 0 1,0 0-1,1 0 0,0 0 0,2-1 1,0 0-1,3-1 239,-6 3 0,1-2 0,2 1 0,0-1 0,2-1 0,0 0 0,0 0 0,1 0 0,0 0 0,0 0 0,-1 1 0,0 0 0,-1 0 0,0 1 0,-2 1-103,3-1 1,-2 1-1,0 0 1,0 1 0,-2 0-1,1 1 1,0-1-1,0 1 1,1-1 0,0 0-1,2 0 1,1-1 137,-5 2 0,1 0 0,2-1 1,0 1-1,1-2 0,1 1 0,0 0 1,0-1-1,0 1 0,-1 0 1,1 0-1,-2 1 0,0 0 0,-2 0 1,-1 1-1,-1 0-62,9-3 0,-1 0 0,-1 1 1,-1 0-1,-1 0 0,-1 1 1,-1 1-1,-1 0 0,0 1 0,-2 1 1,6-1-1,1 1 0,-2 1 1,-1 0-1,-3 2 0,-4 0 1,-5 1-1,15-3 0,-1 0 0</inkml:trace>
  <inkml:trace contextRef="#ctx0" brushRef="#br0" timeOffset="49433">14144 5888 7533,'42'-18'76,"1"1"0,-1 0 0,0 0 0,0-1 0,1 1 0,-3 2 0,2 0 1,0 0-1,2 0 0,0 0 0,2-1 0,0 0 0,2-2-350,-7 2 1,1 0 0,1-1 0,1 0 0,0-1 0,1 0 0,1 0 0,0-1 0,1 0 0,0 0 0,0 0 0,0 0 54,-6 2 1,2 0-1,-1 0 1,1 0-1,0 0 1,1-1-1,0 1 1,0-1-1,0 0 1,0 0 0,0 0-1,0 0 1,1 0-1,-1 0 1,0 0 121,0-1 1,1 0 0,0 0 0,1 0 0,-1-1 0,0 1-1,0 0 1,1-1 0,-1 1 0,0-1 0,0 0 0,0 1-1,0-1 1,0 1 0,0-1 96,-1 1 0,1-1 0,-1 0 0,1 1 0,1-1 0,-1 0 0,-1 0 0,1 0 0,-1 0 0,0 1 0,-1-1 0,-1 2 0,0-1 0,-2 1 0,0 1 0,6-4 0,0 1 0,-2 1 0,0 0 0,-1 0 0,-2 1 0,1 0 0,-2 0 0,0 1 0,-1 0 0,5-1 0,-1 0 0,0 0 0,0 1 0,1-1 0,-1 0 0,0 0 0</inkml:trace>
  <inkml:trace contextRef="#ctx0" brushRef="#br0" timeOffset="49699">14938 5900 7533,'41'-19'102,"0"-1"1,0 1 0,0 0 0,0 0 0,0 0-1,0 0 1,0 0 0,0 0 0,0-1 0,0 2-1,0 0 1,0-1 0,0 1 0,1-1 0,1 0-1,0 0 1,0 0 0,2 0 0,0 0 0,1-1-1,1 0-295,-7 3 0,2 0 0,0 0 1,0-1-1,2 1 0,-1-1 0,2 0 1,-1 0-1,1 0 0,1 0 0,-1 0 1,1-1-1,0 1 0,0 0 0,0-1 1,-1 1-1,1 0 20,-3 0 1,1 1-1,-1-1 1,1 1-1,0-1 1,0 0-1,1 1 1,-1-1-1,1 0 1,-1 0-1,1 0 1,-1 0 0,1 1-1,-1-1 1,1 0-1,-1 0 1,0 1-1,0-1 1,0 1 41,1-1 1,1 0 0,-1 0 0,1 0 0,-1 0 0,1 0 0,-1 0 0,0 0 0,1 1 0,-1-1 0,0 0-1,-1 1 1,1 0 0,-1-1 0,-1 1 0,1 1 0,-1-1 0,-1 0 78,7-1 1,-1-1-1,0 1 1,1-1 0,-2 1-1,1 0 1,-1 0 0,-1 0-1,0 1 1,-1 0-1,-1 0 1,-1 1 0,0 0-1,-2 0 43,7-2 1,0 0 0,-1 0-1,-1 1 1,-2 1 0,-1 0-1,-2 1 1,-2 1 0,-2 0 8,18-5 0,-3 2 0,-6 2 0,-10 3 0,7 0 0,-13 6 0</inkml:trace>
  <inkml:trace contextRef="#ctx0" brushRef="#br0" timeOffset="49930">15569 6024 7533,'48'-15'123,"-1"0"0,1 0 0,-1 0 0,1 0 0,-1 0 0,0 0 0,1 0 0,-1 0 0,1 0 0,-1-1 1,0 1-1,-1 0 0,1 0 0,0-1 0,0 1 0,0-1 0,-1 0 0,1 0 0,0 0-451,-1 0 0,-1-1 0,0 0 1,0 1-1,0-1 0,0-1 1,1 1-1,1-1 0,1-1 1,1 0 131,-6 3 0,2-1 0,0-1 0,2 0 0,0-1 0,1 0 0,0 0 0,0 1 1,0-1-1,-1 0 0,-1 1 0,0 1 0,-2 0 0,-1 1 16,4-2 0,-1 1 1,-1 1-1,-1 0 0,-1 0 1,0 1-1,0-1 0,0 0 1,1 0-1,1-1 163,0 0 1,1 0 0,0-1-1,0 0 1,0-1 0,1 1-1,0 0 1,-1 0 0,1 1 0,-1 0-1,-1 0-4,3 0 0,2 1 0,0-1 0,0 1 0,0 0 0,-1 1 0,-3 0 0,-2 1 0,-3 2 1,-3 0-1,10-3 0,-7 3 0,-2 0 0,5 0 0,-4 2 0,1-1 0,-1 1 0,1-1 1,0 1-1,-1-1 0</inkml:trace>
  <inkml:trace contextRef="#ctx0" brushRef="#br0" timeOffset="50333">13437 5627 7533,'-28'-30'-570,"0"0"0,35 5 1,15 4 569,11 10 0,12 8 0,1 1-820,-11 0 1,1 2 0,2 0 0,4-1 777,-4-2 1,4 0 0,2-1 0,3-1 0,1 0 0,0 1 0,-1-1 0,-1 1-228,-2 0 0,0 1 0,0-1 1,0 1-1,0 0 0,0-1 0,1 1 1,0-1 268,2 0 0,0 0 0,0 0 0,0 0 0,1 0 0,0 0 0,2 0 0,1-1-7,-5 1 1,2 0 0,1 0 0,2-1 0,0 1-1,0-1 1,0 1 0,-3 0 0,-1 0 0,-3 0 0,-4 1 6,13-1 0,-7 1 0,-2 0 0,3 0 0,6-1 0,-14 2 0,4-2 0,3 1 0,2 0 0,2-1 0,0 0 0,1 0 0,-1 1 0,-2-1 0,-2 1 0,-2 0 0,-5 0 0,8 0 0,-6 1 0,-3-1 0,1 1 0,2 0 0,6-1 0,-6 1 0,4 0 0,3 0 0,2-1 0,2 1 0,1 0 0,1 0 0,-2 0 0,-1 0 0,-2 0 0,-2 1 0,-5 0 0,6 0 0,-4 0 0,-2 1 0,-1 0 0,0 0 0,0 0 0,3 0 0,1 0 0,2 0 0,1 0 0,1 0 0,-2 0 0,-1 0 0,-3 1 0,-4 0 0,10 1 0,-4 1 0,-5 0 0,-5 1 0,-5 3 0,0-1 0</inkml:trace>
  <inkml:trace contextRef="#ctx0" brushRef="#br0" timeOffset="50600">14405 5057 5268,'47'-8'-11,"1"0"0,0 1 0,-1-1 0,1 0 1,-1 0-1,1 0 0,0 0 0,-1 0 0,1 0 1,-1 0-1,1 0 0,-2 2 0,1 0 1,0 0-1,0 0 0,1 0 0,0 0 0,0 1 1,0 0-1,1-1 0,0 1 0,0 1 1,0-1-1,0 1 0,0 0-208,-2 0 1,2 1-1,-1 0 1,2 0-1,-1 0 1,0 0-1,1 1 1,-1 0-1,1 0 1,-1 0 0,-1 0-1,0 0 1,0 0-1,-2 0 1,0 0 155,4-1 1,-2 1 0,0 0 0,-1 0 0,0 0-1,-1 0 1,0 0 0,0 0 0,1 0 0,-1 1 0,1-1-1,0 1-6,3 1 1,1-1 0,1 0 0,1 1 0,0 0-1,-1 0 1,0 0 0,-2 1 0,-1-1 0,-3 0-1,-3 0 1,-3 0 37,12 0 0,-7 0 0,-3-1 0,2 2 0,6-1 31,-9 1 0,5-1 0,3 2 0,2-1 0,1 0 0,0 0 0,-2 1 0,-3-1 0,-3 1 0,-6-1 0,9 1 0,-8 0 0,0 0 0,2 1 0,6 0 0,4 1 0,1-1 0,-4 1 0,-7-2 0,6-1 0,-6 0 0,-2 1 0,1 1 0</inkml:trace>
  <inkml:trace contextRef="#ctx0" brushRef="#br0" timeOffset="50864">15073 4797 6299,'49'-11'-45,"-1"0"0,1 0 0,-1 0 0,0 1 0,1-1 0,-1 0 0,1 0 0,-6 3 0,3-1 0,2 0 0,1 0 0,1 0 0,1 0 0,0 0 0,0 1 0,0 0 0,-2 0 0,0 0 0,-2 1 0,-1 1-320,6-2 1,-1 2 0,-2 0 0,-1 1 0,0 0 0,-1 0 0,1 0 0,2 0 0,0 0 241,-4 0 1,1 0 0,0-1 0,0 1 0,1 0 0,0-1 0,1 1-1,-1 0 1,1 0 0,0 0 0,-1 0 57,0 1 0,1 0 0,1-1 0,0 1 0,1 0 1,-1 0-1,0 0 0,-1 1 0,-3-1 0,-1 1 0,-3 0 1,-3 0 64,14-1 0,-7 1 0,-3 1 0,2-1 0,6 0 0,-7 0 0,4 1 0,4-1 0,3 0 0,0-1 0,0 1 0,-2 0 0,-3 0 0,-4 0 0,-5 1 0,11-2 0,-9 1 0,-1 0 0,6-1 0,-5 2 0,6-1 0,2 1 0,1-1 0,-2 1 0,-5-1 0,-8 0 0,2 0 0,-7-2 0,1 1 0,13-1 0,2 1 0,-16-5 0,-22-5 0,-14-4 0</inkml:trace>
  <inkml:trace contextRef="#ctx0" brushRef="#br0" timeOffset="51047">16165 4202 7533,'-19'-40'-570,"40"25"0,17 4 1,2 2-524,-5 4 1,0 1 0,9 1 1032,-5 1 0,7-1 1,5 1-1,3 0 1,0 0-1,0 0 0,-3 0 1,-5-1-355,2 0 0,-5-1 0,-2 0 0,4 0 1,7 0 413,-14 1 0,5 1 0,3-1 0,3 0 0,2 1 0,2-1 0,0 0 0,-1 0 0,0 1 0,-2-1 0,-2 0 0,-3 0 0,-4 0-1,12-2 1,-6 1 0,-3-1 0,0 0 0,3 1 0,7 0 0,-14 1 0,4 0 0,3 1 0,2 0 0,2-1 0,1 1 0,1 0 0,0 0 0,-1-1 0,-1 1 0,-2 0 0,-3 1 0,-3-1 0,-3 0 0,11 0 0,-6-1 0,-3 1 0,-1 0 0,1 0 0,5 1 0,0 0 0,-1 0 0,1 1 0,0-1 0,-1 1 0,1-1 0,0 0 0,-1 1 0,1-1 0</inkml:trace>
  <inkml:trace contextRef="#ctx0" brushRef="#br0" timeOffset="56935">15929 9716 7533,'-26'-31'-270,"-3"6"-90,4 2 3636,10 15-2234,-1 8-143,27 46-659,-8-11 0,-1 6 0,1 5-609,-1-6 1,1 4 0,0 3 0,-1 1 0,0 1 355,0-6 0,-1 1 0,0 2 1,-1 0-1,1 0 0,-1 0 0,1-1 43,-1 3 0,0 0 0,0 0 0,0-1 0,0-1 0,0-2 15,-1 10 0,1 0 0,0-6 0,1-9 855,4 11-1035,-1-82 0,-1-26-135,-1 23 0,0-2 0,0-3 0,-1-1-287,1-1 0,-1-2 1,1-1-1,-1-2 0,-1 1 227,-2 2 0,0 0 1,0-1-1,-1 0 0,-1 1 1,0 0 472,-1-5 1,0 0 0,-1 1 0,-1 1 0,-2 3 103,-2-1 1,-1 2-1,-2 3 1,0 3 291,0 0 1,-1 3 0,-1 14 1169,-14 20 728,35 19-2302,19-2 0,11-2-135,2-4 0,5-3 0,3-1-341,-2-2 1,3-1 0,1-2 0,1 0 250,-7-2 0,1 0 0,0 0 0,0-1 0,-1 0-90,5 0 0,-1-1 1,-1 0-1,-3 0 583,0 0 0,-3 0 1,-5 0-180,-3 2 1,-8 0 3051,-16 0-2774,-19-5-1131,5 4-811,-3-5 2609,11 23-1079,2 6 0,1 8 0,0 9 0,-1 7 0,0 5-400,0-8 1,1 3-1,-1 3 1,1 1-1,0-1 250,0-6 0,0 1 0,0 0 0,0 0 0,0 0 0,0-2 132,-1 4 0,-1-1 0,0 0 0,1-3 0,0-3 108,2 9 0,0-4 0,-1-11 90,-3-11-180,-6-24-1350,-6-17 271,-13-12 404,8 7 1,-3-4 134,1 1 0,-1-3 0,-2-1 357,1 0 0,-1-1 0,-1-1 1,-3 1-21,-5-4 1,-4 1-1,0 1 1,0 0 22,1 3 0,-1 0 0,1 2 0,0 1 22,-7-2 1,0 1-1,5 3-22,0 4 0,11-1-225,20-3 1,10-3 89,9-6 0,5-1 45,4-9 0,0 0 180,-6 2 0,-8 1 450,-16 8 0,-10 4 314,-9 8 1,-7 6 418,-10 7 0,-2 4-778,11 0 0,3 2 340,-10 2-1735,52 0 541,27-5 539,-5-3 0,3-2 179,9-4 1,3-4-343,-11-1 1,2-4 0,2-1 251,-3 3 1,2 0 0,1-2 0,0 0-158,1-2 1,2-1 0,-1 1-1,0 0-135,-1 2 1,0 0 0,-1 1 0,-2 2-158,1-2 0,-2 1 0,-5 3 225,-2 5 0,-8 1 765,-12 2-540,-18 10-810,0 0-180,2 0 630,10 5 1477,2-4-937,6 10 90,-6-9-630,-2 3 0,-5-5 90,6 0 180,-5 0 180,5 0 0,-1 5-270,2-3 90,11 9-90,17 12 45,-8 0 0,3 4-105,-4-2 0,1 3 0,0 0 30,2-1 0,-1-1 0,-2-1 30,5 9 0,-4-6 540,8-5 89,-46-24-539,-16-17-719,-11 10 89,-10 3 450,16 16 0,-3 6 120,4 0 0,-2 2 0,-1 2-242,1 0 0,-2 3 1,0 0-1,0 0 144,-1-1 1,0 0 0,1 0-1,2-1-232,-3 2 0,3 0 1,5-3-1500,-6 13 630,83-34 719,-18-8 0,3-4 0,2-2 90,8-1 0,3-2 1,-1-3 72,-9 0 1,0-3 0,-1-2-1,-1 0 399,-3 1 1,-1 0-1,-2-2 1,-2 0 366,4-7 1,-3-1 0,-7 1 509,-5-6 1,-7 2 899,-6-5-1105,-16 25-424,8 34-180,5 20 44,0-5 1,0 4 105,0-2 0,0 3 0,0 2-398,0 4 1,0 3 0,0 3 0,0 0 174,-1-3 1,0 1 0,-1 1 0,1 0 0,0-1-18,2-1 0,0 1 0,0-1 0,0-1 0,0-2 157,-2 1 1,-1-1-1,0-3 1,2-7 156,3 4 1,0-18 585,-3-27-901,0-28-718,0 3-1440,-6-4 2557,-11 12-713,-7 21 0,-6 7 195,-2 5 0,-3 5 0,-2 2-706,3-2 1,-2 2 0,0 0-1,1 1 796,-7 5 0,2 0 0,-1 2 75,6-6 0,-1 2 0,2-1 0,5-2-90,1 1 0,5 0-855,-7 19 91,52-29 269,9-8 0,5-5 225,-3-2 0,-1-3 180,3-1 0,-3-1 1683,-8 1 0,-3-1-1791,3-12-657,-13 1-359,-5-1 89,6 6 631,2 6 808,-2 24 1,-17 16 90,-11-3 0,-9 1 59,-2-8 1,-5-2 0,-2-1-219,-9 1 0,-4 0 1,-2-3-203,9-4 1,-2-2 0,1 0 0,0-1 30,-7 2 0,1-1 0,3-1-255,-4-2 0,9 1-1214,16 1 180,71-10 869,-18-1 0,4-3 0,2 0 150,9-1 0,2-1 0,1-1-64,-10 3 1,0-1 0,0 0 0,-2 1 33,2 0 0,-2 0 0,-7 2 1620,3-4-990,-58 14 0,-22 5-68,14-6 0,-4 0 1,-3 0-1,1 0-193,-8 2 0,-2 1 0,0 0 0,2-1-54,6-1 0,1 0 0,1 0 0,3 0-225,-5 1 0,3-1 0,17 3-629,20 1 134,27-5 0,15-4 195,-2 0 0,5-1 1,1 1 238,-7 0 1,1 0 0,1 1 0,-2-1 60,7-1 0,0 1 0,-4 2 45,11 2 0,-21 7 675,-63 21-241,1-16 1,-9-1 0,-3 0-73,2-2 1,-4 1-1,-1-1 1,3-1 191,-8 0 1,1-1 0,6-3-465,2-3 0,19-6-540,38-11 1,16-3 74,8 3 0,8 1 0,2 0-400,-8 2 1,1-1 0,0 1 0,-2 1 84,7 0 0,-1 2 1,-2 2 734,-6 2 0,-1 1 0,-4 4 0,-3 4 0,-2 3 0,4 1 0,0 1 0</inkml:trace>
  <inkml:trace contextRef="#ctx0" brushRef="#br0" timeOffset="62499">16078 9940 7533,'0'-33'674,"5"6"1,1 3 764,2 6-1079,10-11-315,-14 49 0,-6 15-15,-6 1 0,-5 4 0,-1 4-360,4-8 1,-2 4-1,0 0 1,0 1 0,-1-1 351,-5 7 1,0 0-1,-1-2 1,2-3-23,-2 7 0,0-2 0,13-26 795,13-27-885,6-17 0,5-13 0,2-2 45,-1 3 0,2-3 0,0-2 0,-1 2-101,0 1 0,0-1 0,-1 1 0,-1 3 206,4-8 0,-2 3 0,-5 19 120,-8 23 135,-20 33 0,-13 19-180,13-18 0,-1 3 0,1 2 0,0-1-91,-1-2 1,0 0 0,1 0 0,4-3 45,-1 20 0,13-13 1263,34-31-1443,-13-27 0,2-13 0,0-3 30,3-5 0,-1-4 0,-1-2 52,-6 6 1,-1-2 0,-2-1 0,-3 4 52,8-16 0,-14 10 297,-32 10-252,2 44 0,-3 16 0,-1 4-45,2-4 0,-1 3 0,1 2 0,2 0 44,1 0 1,1 1 0,2-1 0,2-2 0,-7 20 0,15-17 720,43-46-900,-15-11 0,1-11 0,0-2 90,1 1 0,1-4 0,0-1 0,-1-1-81,-1-2 0,-1-2 1,-1 1-1,-1 2 171,2-2 0,-2 1 0,-2 5 280,-1-2 1,-9 17-461,-18 41 0,-7 16 60,5 1 0,-1 7 0,0 1-91,1-6 0,-1 3 1,1 0-1,2-2 61,-1 8 0,2-1 0,7-7 60,8 0 0,8-15 135,15-36 0,6-18-135,-6-1 0,1-7 0,-2-3-53,-4 2 1,0-4 0,-1-1-1,-2 1 98,-1 2 0,-1 0 0,-1 1 0,-3 3 105,-1-1 0,-1 2 0,-5 8-420,-7 5 225,-16 55 0,-6 27 0,10-24 0,-2 4 0,1 1 0,0 0-46,-1 6 1,0 1-1,1 0 1,3-2 150,-1 2 0,2-2 0,10-9 120,11-9 0,6-13-210,4-26 0,5-18 0,0-2-173,-3 4 1,1-3-1,-1-1 1,-1-1-618,0-3 1,-2-2 0,-1 1 0,-1 3 623,-1 2 1,-1 2 0,-4 3 0,-2-5 0,-5 7 0,-6 13 0</inkml:trace>
  <inkml:trace contextRef="#ctx0" brushRef="#br0" timeOffset="63066">16945 9618 8072,'-30'9'1638,"4"15"0,-1 11-1310,8-7 0,0 5 0,0 2 0,0 0-528,-1 7 1,0 3 0,0-1 0,2-1 79,-4 3 0,1-1 0,7-4 229,6 5 0,11-18-424,15-41 0,8-16 225,-2 1 0,3-5 0,-2-1-26,-6 3 1,0-3 0,-1 0 0,-3 1 85,5-10 0,-4-1 1,-8 4 343,-12-10 1,-15 12-49,-18 23 0,-9 16-57,10 10 1,-2 8 0,2 3-150,1 4 0,2 3 0,6 2 14,-1 10 1,19-7-255,40-20 180,-5-24 0,3-12 0,-1-2 270,3-7 0,-1-4 0,-5-3 119,-5-1 1,-4-3 0,-12 4-75,-21-7 0,-16 13-285,-3 24 0,-7 10 0,-1 8-850,9 3 1,-1 6 0,2 3 0,3 2 718,-3 9 1,4 3 0,6 1 0,8-3-1,4 2 1,8-3 0,14 0 0,-1 1-1</inkml:trace>
  <inkml:trace contextRef="#ctx0" brushRef="#br0" timeOffset="63616">13971 12518 7533,'-24'-27'1638,"-1"0"0,9-2-398,35 41 0,11 12-1210,-1 1 0,3 5 0,1 2-772,-4-1 1,1 3 0,1 2-1,-1 0 652,-3-3 0,1 2 0,0-1 0,-1 1 1,-1-2 21,2 3 1,-2-1-1,0-1 1,-2-3 462,1 6 1,0-3 0,-8-19 863,-6-33-1139,-15-11 0,-10-11 0,1-3-435,1-1 0,0-4 0,1-3 0,0 0-341,3 5 1,0-1-1,1-1 1,1 1 0,2 1 516,2-4 1,1 0 0,2 2 0,1 3 0,1-2 0,2 4 0,4 6 0,9 12 0,0-1 0</inkml:trace>
  <inkml:trace contextRef="#ctx0" brushRef="#br0" timeOffset="63966">14814 12468 7533,'-39'-9'1092,"1"-1"0,3 0 0,4 8 849,-1 29-1806,24 2 0,9 5-360,14 7 0,11-2-15,-2-14 0,4-2 0,3-7 90,4-10 0,3-6 0,-3-6 90,-1-6 0,-3-6 1,-6-5 553,-3-22 1,-18-3 89,-28 6 1,-14 5-825,8 16 0,-5 4 1,0 6-631,-2 7 1,0 5-1,9 9 870,7 35 0,37-4 0,17-21 0,0 0 0</inkml:trace>
  <inkml:trace contextRef="#ctx0" brushRef="#br0" timeOffset="64152">15247 12208 7533,'-27'-17'1092,"0"-1"0,-1 0 0,5 9 1388,15 31-2480,1 3 0,3 5-390,6 1 1,5 3-1,1 2-655,2 7 0,2 2 0,3-1 1045,1-2 0,2-1 0,0-3 0,-1-7 0,0-1 0,0-4 0,4 0 0,-1 0 0</inkml:trace>
  <inkml:trace contextRef="#ctx0" brushRef="#br0" timeOffset="64352">15073 12307 7533,'-24'-14'1638,"0"1"0,-14-9 1022,71 22-2300,-14 5-180,17 1 0,2 1 0,0 6-559,3 5 0,4 4-341,-14-5 1,0 2-1,1 2 370,5 5 0,0 3 0,-1-2 0,-3-4 0,-1-1 0,-2-1 0,6 8 0,-1 0 0</inkml:trace>
  <inkml:trace contextRef="#ctx0" brushRef="#br0" timeOffset="64685">15718 12407 7533,'-41'-20'3276,"8"-3"-886,44-24-2030,-3 15-225,6-6 0,1-4-45,-4 7 0,-1 0-45,0-5 0,-6 1-180,-12 2 0,-8 12 90,-6 30 0,-3 11 135,-4 15 0,6 11-240,14-2 0,5 4 0,3-1-95,-1 5 1,10-4 94,9-13 0,7-3 0,4-7-615,13-7 1,6-13-256,-8-8 1,3-6 0,-2 0 1019,8 1 0,-4-5 0,-15-5 0,-4-6 0,-4 2 0,-9 4 0,1 0 0</inkml:trace>
  <inkml:trace contextRef="#ctx0" brushRef="#br0" timeOffset="64916">15768 11613 7533,'-27'-13'1638,"0"0"0,-13-5 842,51 40-1940,5 6 0,5 6-390,2 0 0,2 4 0,2 3-770,-7-7 0,0 2 1,2 2-1,-1 0 0,2-1-28,2 2 1,2 0-1,1 0 1,-2 0-1,-1-2 468,-2 2 0,-1 0 0,-1-2 1,1-2 179,10 8 0,0-3 0,-5-8 0,1-6 0,7-3 0</inkml:trace>
  <inkml:trace contextRef="#ctx0" brushRef="#br0" timeOffset="65266">16425 11725 7533,'5'-39'655,"-1"1"0,1-1 1,2-4-1,0 0 0,-4 12 1556,-8 13-2301,-24 11 314,4 26 1,-2 12-75,5-3 0,0 3 0,1-1-410,-3 4 0,4 1 305,4 8 0,10-2-209,34-1-106,2-16 0,7-3 30,-3-7 0,3-2 1,1-2 29,5-1 0,2-1 0,-6 4-195,3 11 1,-16 8 404,-32-1 0,-13 5 0,-3-1 0,2-3 0,-2-2 0,-4 1 0,-8-4 0,1 1 0,-1-1 0,0 1 0</inkml:trace>
  <inkml:trace contextRef="#ctx0" brushRef="#br0" timeOffset="77895">24966 4574 7533,'13'-34'1169,"9"-5"-90,-19 23-89,8-7-91,-11 11-629,0 5 270,0 2-810,0 5 180,0 10-90,-11 21-180,8 9 450,-8 4 540,11-20-630,6-12-90,12-24 90,8-23 90,-5 10 90,-5-21-90,-16 27-90,0-6 90,-11 12 90,-3 2 90,-16 16 89,-7 8-269,-2 6-180,13 0 450,10-7-90,27-6-360,2-23 180,7 2 180,-2-9-450,-12 6 90,0 11-270,-6 1 0,-6 17-539,5 8-720,1 13 90,12 0 1529,30-7 0,-1-8 0,-11-10 0,1-1 0</inkml:trace>
  <inkml:trace contextRef="#ctx0" brushRef="#br0" timeOffset="78349">27396 3917 0,'11'-47'330,"-9"22"2946,4-9-2311,-19 28-695,-6 12 704,-3 4 0,-3 3-794,-16 15 295,18-10 0,2 1-565,-14 17 3366,27-10-3070,14-2-117,25-11-179,2-17 1,2-3-28,-8 3 1,1-2 206,13-14 0,-1-5-1478,-15 5 1,-3 0 1522,0-2 0,-5-2 135,-12-22-1,-42 30-3385,1 0 2801,7 20 0,0 8 308,6 8 1,2 3 0,1-2 0,0 1 0,0 7 0,-1 1 0</inkml:trace>
  <inkml:trace contextRef="#ctx0" brushRef="#br0" timeOffset="78895">27544 6185 7533,'36'-11'179,"0"-1"1,0 1 0,-1-1 0,0 0 0,-9 3-360,-5 2 450,2 0-90,-16-10 540,-1 3 809,-17-5-360,8 1-539,-14 11 89,16 2-719,-10 5-449,10 5 359,-5 8 0,12-5-360,-5 3 180,16-6 90,-9-3-270,32 4 271,-6-18 268,5-1 1,-10-18-269,-39 5 358,-10 7-179,-7 19 0,-2 6-90,-12 9-1549,13 7 1,4 2 804,3 0 114,3 16 1,18-21-1170,7 0 1889,5-6 0,1-2 0,-1-5 0</inkml:trace>
  <inkml:trace contextRef="#ctx0" brushRef="#br0" timeOffset="79399">24359 7598 6004,'-45'10'1092,"0"-1"0,14 0 0,13 2-347,35 9 1,15-2-566,1-15 0,0-11 224,0-11 1,-8-8-180,-14-2 0,-9-1-180,-6 3 0,-9 4-225,-19 7 0,-6 9-90,7 10 0,1 5 270,0 0 0,2 5 0,6 4 0,4 3 0,6 17 0</inkml:trace>
  <inkml:trace contextRef="#ctx0" brushRef="#br0" timeOffset="79935">27706 8664 7533,'-20'-17'1092,"0"1"0,-2-2 0,4 1 129,4-2-1401,-15-11 180,14 9 900,-14-8-720,15 21-270,-9-3-270,-2 22 180,10 14-450,9 13 630,20-17 0,8-3 180,5-3 0,4-5 90,7-9 0,0-8-180,-7-5 0,-4-7-135,-10-6 0,-10-1-270,-17 0 0,-10 6-270,-6 12 1,-2 8 584,1 5 0,2 6 0,0 7 0,4 3 0,2 15 0</inkml:trace>
  <inkml:trace contextRef="#ctx0" brushRef="#br0" timeOffset="80502">25685 8280 7533,'-7'-39'546,"-1"1"0,1-1 0,0 1 0,-5-3 0,-2 2 0,-4 8-161,-11 4 1,-5 13-161,-7 17 0,2 12-90,4 10 0,5 6-180,1 4 0,8 2-90,13-4 0,9-3 45,31 6-135,-4-39 0,2-10-90,-2-5 1,-4-4 314,-3-4 0,-6-1 0,-4-15 0,-11 18 0</inkml:trace>
  <inkml:trace contextRef="#ctx0" brushRef="#br0" timeOffset="80952">26888 8218 7533,'-46'1'359,"-1"1"1,1 0 0,3-1 0,1-1 0,4 0-270,4 4 0,3-2 989,-14-8-629,38 5-91,2-4 181,5 5-180,16 5-630,10 8 180,18 0 90,-11 5 0,2-11 0,-16-1 630,28-17 179,-22-14-539,9 3-180,-45-12-315,-15 19 0,-7 5-1414,4 4 1,0 2 951,-6-3 0,3 4 507,3 21-2698,23 12 2311,12-2 0,6 13 0,7-9 0</inkml:trace>
  <inkml:trace contextRef="#ctx0" brushRef="#br0" timeOffset="81367">27892 7623 7533,'-21'-14'3276,"-1"14"-1245,4 25-1761,-3 13-270,11-13 0,1 0-630,-2 13 90,16-13 360,19-25 90,-2-30 0,-8 8 0,-3-2-359,-17-21-1260,-20 20 1709,-7 43 0,3 6 0,12 17 0</inkml:trace>
  <inkml:trace contextRef="#ctx0" brushRef="#br0" timeOffset="81719">27693 6854 7533,'-21'22'3276,"10"11"-2936,15-7 1,5-1-71,21 8-989,14-22 269,-4-35 360,-4 2-180,-18-13 540,-11 10-720,-18-23-495,-11 38 1,-4 6 475,-4 6 1,-1 5 0,-2 6 0,3 5 0,6 9 0,1-1 0</inkml:trace>
  <inkml:trace contextRef="#ctx0" brushRef="#br0" timeOffset="82269">27842 5342 7533,'-14'-32'2248,"3"2"-988,6 11-721,-2 6-629,-6 30-719,1 11 269,5 10 540,13-8-180,13-17 360,2-30 180,-4-10-180,-28-12-360,-20 9-809,-4 40-1530,5 0 2519,30 21 0,8-19 0,10-6 0</inkml:trace>
  <inkml:trace contextRef="#ctx0" brushRef="#br0" timeOffset="82634">27520 4499 7533,'-7'-16'2248,"7"24"-1888,7 37-315,0-16 0,3-1 0,1-4 0,3-4 45,23 5-45,-12-27 0,0-7 45,-3-8 0,-4-5 0,1-9 0,-8-1-135,-11 3 0,-11 5 45,-11 16 0,-5 8 0,2 4 0,0 5 0,-7 15 0,-1 0 0</inkml:trace>
  <inkml:trace contextRef="#ctx0" brushRef="#br0" timeOffset="83135">27036 3917 7533,'-38'-24'869,"0"1"1,4 2-1,1 7-149,-5 20-630,20 19-180,36 13 0,0-17 0,2-3-3187,20 7 3342,-5-14 25,-17-11-90,-11-11 180,-1-3-450,-28-17-1799,-22 11 2069,7 7 0,10 14 0,3 5 0,5 14 0</inkml:trace>
  <inkml:trace contextRef="#ctx0" brushRef="#br0" timeOffset="83518">26255 4252 7533,'-6'-24'1638,"-1"-1"0,1-2-4915,19 68 1035,-5-15 1658,3 1 1,0-3 673,-8-16 987,19 9-1077,-14-16 360,15-6-90,-9-42 1639,-12-3-3169,-11 16 1,-7 6 1259,-30 26 0,6 14 0,23 12 0,0 0 0</inkml:trace>
  <inkml:trace contextRef="#ctx0" brushRef="#br0" timeOffset="83935">25735 4474 7533,'0'-45'3276,"0"15"-3044,0 19-52,0 11-180,-6 5 449,-12 24-449,3-5-449,-3 17 539,13-27-1,5-9-89,5-12 270,2-16 90,0-9-3637,-2 5 3342,-5-2-746,0 11 321,-5 10-2248,-2 8 2608,0 24 0,2 9 0,5 10 0</inkml:trace>
  <inkml:trace contextRef="#ctx0" brushRef="#br0" timeOffset="84400">24731 5070 7533,'2'-46'1092,"0"1"0,-5 9 0,3 6-141,17 0-411,-16 24-180,5 0-810,-6 6 360,-6 11-270,-12 31-89,9-11 269,-3 1 0,2 0 90,8-10-3187,-3 12 2622,-1-15 205,5 6 181,12 0 89,10-11 0,16-14 90,-6-31-360,-16 2 0,-5-4 135,-5 8 1,-3 1 44,-3-23 270,-12 36 0,-5 11 0,-1 0 0</inkml:trace>
  <inkml:trace contextRef="#ctx0" brushRef="#br0" timeOffset="84784">24669 5652 7533,'-17'-41'359,"1"1"1,-1-2 0,-1 11 540,-1 22-271,-6 15-449,12 4 90,2 18-90,11-13 0,0 2 90,0-10-360,0 4 719,22-4-809,-6-6 180,9 4-359,-9-17 179,-3 0-1080,-5-13-2017,-13 5 1273,-5 2 2004,-36 23 0,23 9 0,-18 11 0</inkml:trace>
  <inkml:trace contextRef="#ctx0" brushRef="#br0" timeOffset="85135">24520 6222 7533,'-15'-36'819,"-1"-1"0,0 0 0,-3-8 0,4 6 1212,9 8-2031,1 37-3277,3 15 683,-3 5 376,16 8 1858,-8-18-1877,19 7 2327,-14-16-564,15 4 653,-14-10 271,7-6-270,-14-3 90,3-27-90,-10 19-1781,-8-19 1241,-1 27 660,-9-3 1,9 22-1,-4 3 1</inkml:trace>
  <inkml:trace contextRef="#ctx0" brushRef="#br0" timeOffset="85452">24371 6731 7533,'-23'-26'1092,"-1"0"0,5 4 0,4 2 399,9-5-2031,6 12-1349,6 13 0,1 13 1080,0 0 899,4 0-90,-4-8 0,0-10 0,-2-2 0,-5-5 0</inkml:trace>
  <inkml:trace contextRef="#ctx0" brushRef="#br0" timeOffset="86168">24743 7982 0,'-41'-5'2669,"12"-2"607,-1-11-2491,30-1 264,25-6-1499,-5 12 0,4 1-524,2-1 0,-1 1 794,8-1 3456,0-4-2575,-36 10 19,7 0 719,-38-4-899,-6 15-945,14-1 0,1 1-135,-7 10-2737,21 20 2994,23-17 1,8 12-1,5-17 1</inkml:trace>
  <inkml:trace contextRef="#ctx0" brushRef="#br0" timeOffset="86467">25090 8007 7533,'-32'-26'3276,"13"2"-1335,8 17-1671,11 2-91,0 10-988,22 19 629,0 3-90,15 5-135,-12-16 1,2-3 269,-1-7 0,1-4 764,19-13-449,-6-5-180,-47-10 0,-12-1 0,-11 10 0,-4 3 0,0 0 0</inkml:trace>
  <inkml:trace contextRef="#ctx0" brushRef="#br0" timeOffset="102801">25387 3334 7533,'-13'-40'269,"0"-1"1,0 11 0,3 2 90,3-13-360,1 23 0,6 11 810,0 2-1080,0 16 270,0 2-90,0 18-3187,-5 0 3612,3 12-66,-3 7-499,2-23 0,0 2 320,3 4 0,-1 1 0,-2-1 0,0 3 45,3-1 0,0 4 0,0 2 0,0-4-415,0-2 1,0-3 0,0 5 153,1 8 0,0 6 0,0 4 0,0-3 1,1-7 35,0-3 0,0-5 0,1 4-126,0 1 0,0 5 0,1 1 0,0-2 0,0-9 81,2 4 0,2-6-225,2 16 1,3-16 2973,-5-35-2524,-1-22 0,-3-9 182,-3 7 0,-2-3-272,1-17 0,0-9 0,0 6 174,0 9 1,0-1-131,0-5 1,1-7 0,-1 0 0,-1 8-135,-2 4 1,1 0 66,2-6 1,2-8-1,-1 1 1,0 7-23,-4 6 0,2 0 0,7-1 0,4-5 0,2 0 0,-2 8 135,-2 8 0,4 3 89,11-3 1,7 0 0,-3 7-93,6 8-42,-4 10 0,0 3 512,-5 8-557,1 11 90,-6 1-1405,-8 11 1,-4 3 1314,0 7 0,-8-4 0,-3 6 0,-2-5-258,-1-13 1,-1 0 257,-6 17 0,-2-1-90,-9-3 90,0 1-90,0-1 135,5-18 0,-1-1-2014,-2 8 1969,-17-8-988,15-7 808,10-15 0,-2-20-89,28 1-313,5-13 1,4-2 581,10-1 0,-3 4 0,-1 0 0,0-4 0,-9 18 0,2 0 0,12-17 0,-7 9 0,1-1 0,-5 9 0,0 0 0,4-9 0,0 0 62,-5 5 0,-1 2 1537,14-11-1509,-8-2 450,-11 23-270,-8 8-90,-5 5 89,0 5-269,0 2 2242,-5 17-2107,-1 4 0,-1 3-225,-6 14 210,5-10 0,-1 5 0,2-6 2648,-1 13-2813,1 3 0,3-2 660,9-11-705,1-10 0,1-2 377,7-5-197,9-8-270,-4-6 180,12-6 0,0-6-180,7-1-354,-1-16 534,0 2 0,-18 4 0,-1-2 0,19-13 333,-5-5-289,-12 3 1,-4-2-45,-1-9 120,-10 12 0,-3-5 0,-3 5-718,-13-12 598,3 11 0,-3 3 90,-16 1-90,-2 5 0,-5 6 90,0 7-90,5 6 90,-4 6-90,10 0 0,-10 0 0,15 11 0,-8 3-360,10 10 180,5 1 0,-2 6-180,14 17-1279,9-17 1,3 1 1225,-4-4 1,5-2-1227,23 8 1,6-5 1415,-18-16 1,1-4 222,15 2 0,6-3 0,-4-4 0,-10-7 0,0-4 0,17-4 0,0 1 0</inkml:trace>
  <inkml:trace contextRef="#ctx0" brushRef="#br0" timeOffset="103501">26342 3409 7533,'7'-49'389,"0"0"1,0 8 0,-3 5-30,-9 0 269,-2 6 1,-6-2-540,6 11 90,-4 5 0,10 16-360,-5 11 90,6-3 90,0 16 0,6 11-180,0-7 0,0 1-140,1-5 0,0 0 275,-1 3 0,1-2-135,4-6 0,1 5 90,2-10 270,15 9-180,-9-9 360,16-7-360,-15-9-1440,-3-15 0,-2-6 1440,-1-1 0,-2 0 0,-2 1 90,-4-2 0,4 0 0,-10 0-180,10 1-90,-9 4 270,3 3-450,-5 9 270,0-2-179,6 8 397,-5-3-398,10 32 270,1 2 0,-3 10-1145,7-10 1055,-9-11 180,6-10-90,-7 8 2188,5-9-2098,-4 0 0,11-2-90,-9-5 270,7 0 90,-9-10-360,5 1 179,1-14 1,-6 9-90,4-9-180,-4 9 180,-1-9 0,6 9-180,-6-4 180,1 6 0,4-1 1404,-4 6-1674,6-4 180,-7 10 765,5-5-1035,-4 6-90,5 11 270,0-3-269,1 11 179,-1-13-90,6 6-180,1-6-90,17 1 451,-8-2-91,2-10 0,-12-7 90,-6-2-90,1-10 90,-1 0 180,-5-2-90,4-21-3277,-10 12 3252,5-13 115,-6 11-183,0 5 363,0 2-180,-6 5 0,5 0 360,-5 6-271,6 7 91,-5 6-180,4 6-90,-5 0 90,6 6-90,0 1 90,0 11 90,6 1-90,0 6 0,1 5-90,2-6 0,-1 0 90,0 12-45,1-10 0,0 0-45,3 6-151,1 5 151,-1 6-180,1-10 225,-7-6 0,0-2-45,6-2 270,-5 12 0,4-23-270,-9-5 810,3-7-271,-5-12-269,0-8 90,0-4-270,0-6 1548,4 5 0,3-4-1475,2-5 1,1-4 0,2 1-194,0 4 0,1 1 0,2-1-262,4-9 0,4-1 1,1 3 21,0 8 0,1 4 0,0 2-585,3 1 1,-1 2 359,3-1 1,-2 3 494,-3 9 0,-6-1 0,-1 1 0</inkml:trace>
  <inkml:trace contextRef="#ctx0" brushRef="#br0" timeOffset="103672">26541 2752 7533,'-31'-30'329,"0"0"1,2 8 0,8 3 210,21 3-270,6 9-1170,12-6 360,2 6 91,16 2 449,-10 5 0,16 0 0,-4 0 0</inkml:trace>
  <inkml:trace contextRef="#ctx0" brushRef="#br0" timeOffset="104034">25958 4735 7533,'-27'-10'314,"0"0"1,-18-2 945,27-4-631,4 13-89,-4-8 449,0 5-629,4 5-180,-4-5 180,-5 17-540,8 3 270,-3 7 0,1 5-225,6 5 0,2 1 135,-2-2 0,2 1-330,6 3 0,3 4 1,3-7-197,11 5 76,2 3 1,4-5-2828,13-24 2864,10 6-1226,-6-17 1,2-3 1092,7-3 6,-10-4 0,4-3 1,-7-1 242,-12 0 0,-2 0 297,14-8 0,-2-3 0,-7-15 0,1 2 0</inkml:trace>
  <inkml:trace contextRef="#ctx0" brushRef="#br0" timeOffset="104517">26156 4375 7533,'-20'-27'2968,"3"10"-2518,17 46-360,0 0 90,6 14-270,-3-17 0,0 0-3187,4 10 2774,-1-8 0,-1 3 143,-1 0 0,-1-1 831,10 18-1131,-4-13 0,1 5 1,0-6-84,6 10 383,4-1 1,0-6 89,-5-23-342,25-26 612,-18-4 0,-6-3 0,-1-3 0,8-21 401,-15 3-401,9-3 0,-13 17 0,-1 0 277,4-4 262,-4-2 1,-1 0 0,-2 9 37,0-12 323,0 23-371,0 5-259,0 1 3006,0 18-3170,0-4 74,0 10-180,0 11 270,6-7-90,-5 14-450,16 10-90,-9-15 225,2-4 0,3-2 45,7-4-449,15 8 539,-7-21 0,2 3-90,-1-17-90,-14 0 450,9-13-90,-6-11 0,-10 3 44,-2-2 1,-1 0-45,-5-1-90,-6-17-90,-11 16-3150,-4 11 3240,-4-4-220,-9 12 40,17 5 0,-17 1-810,14 18 631,1 1 89,1 7-1080,11 14 901,2-12-114,6 4 0,3 1 0,9 1 0,6 14 0</inkml:trace>
  <inkml:trace contextRef="#ctx0" brushRef="#br0" timeOffset="104884">26888 4599 7533,'-6'-34'749,"0"0"1,0-3-1,-1 7-389,0 14 180,-4-2-360,10 13 0,-5 5-360,6 11 180,0 3-180,6 5 180,1 15 180,5-17-675,-1 8 0,1 1 315,3-8-45,5 3 1,0-2 134,-4-11 540,24 3-181,-25-11 181,20-22-180,-26 11-180,14-23 270,-22 3-90,4 4-1,-5-20-359,0 25-359,0-7 449,0 22-540,0 7 360,0 7-450,11 22 361,-2-7-1,14 8 0,2-7-90,1-9-180,4-3 1,4-4-136,4-10 1,1-3 130,-5 4 0,1 0 544,1-9 0,-3-2 0,-3-5 0,2-1 0</inkml:trace>
  <inkml:trace contextRef="#ctx0" brushRef="#br0" timeOffset="105284">27817 4227 7533,'17'-23'479,"-1"0"1,0 2 0,-3 1-300,-6-5 1349,4-5-1259,-10 9 179,-1-2 271,-12 10-540,-2 1 540,-31 11-900,20 2 135,-15 14 0,0 5-3232,7 3 3264,4-4 1,0 3-33,7 1 0,3 1 10,-10 12-145,7 1 0,3 1 90,5 0 0,6-12 1,5 0-1,14 4 90,3-15-45,17-4 0,6-5 45,10-17-610,-7 0 0,6-4 1,-5-1 609,-10 0 0,-1-5-90,3-6 0,6-8 0,0-2 0,-7 5 180,-2 0 0,-4-2-45,-2 1 0,2-6 0,-2 0 0,-5 6 0,-4 1 0,-4 2-45,2-8 0,-3-1 45,-5 3 0,-3 0 946,-1-2 1,-2-1-1082,-3-11 0,-4 1 0,-1 15 0,-1 2 109,1 1 0,-2 4 161,-18 2-90,9 6-90,-5 6 90,-4 19 90,14 8-180,-9 16 45,14-1 0,3 1-655,-1-5 1,2 0 654,-4 16 0,2 0-45,4-12 0,1 0-500,-3 13 0,1 0 500,4-6 0,0 0-135,-2 10 0,1 4 45,3-2 0,1 3 0,0-1-488,0-5 0,1-1 0,-1 3 578,1-8 0,1 2 0,-1 1 0,1 0 0,0-2 0,1 2 0,0-1 0,-1-1 0,2 1 0,0 4 0,0 0 0,0-1 0,0 1 0</inkml:trace>
  <inkml:trace contextRef="#ctx0" brushRef="#br0" timeOffset="116385">22078 13856 7533,'-7'-26'-450,"1"-8"810,6 19 179,6-14-269,-5 15 270,16-9-360,-14 14 90,13-7-180,-14 9 90,3 0-180,-5 7 0,-11 24 90,3-2-1697,-13 8 1,-4 3 1606,0 4 30,0-4 0,-7 7 0,4-4-401,6-7 0,-1 2 389,0-1 0,-4 6 0,-2 2 0,1-1 0,2-5-271,1-3 0,2-3 0,-3 4 283,2-1 0,-3 4 0,-1 3 0,0 0 0,1-3 0,4-4 30,-3 0 0,4-4 0,-3 3-24,-1 3 0,-4 4 0,0 2 0,1-3 0,6-4 54,-2 4 0,2-1-45,-3-2 0,-3 3 0,-1-1 0,7-4-135,6-3 0,1-1 60,-5 2 0,-2 2 0,4-4-150,-2 10-590,-2 6 680,16-27 1636,1 2-1815,6-14-271,17-2 360,-8-7-540,37-11 541,-28 4-361,9 4 0,2 2 360,-5 1 327,11 2 0,-17 5 0,-5 0 0</inkml:trace>
  <inkml:trace contextRef="#ctx0" brushRef="#br0" timeOffset="117018">21284 15121 6903,'-33'-13'900,"10"6"-451,17-3-359,6 2 90,0-4 0,6 5-90,6-9-270,7 2 270,1 0-180,3 3 90,-9 6 90,15 3-90,-14-3-90,30 5 90,-16 5 45,8-4 0,2 0-45,11 4-1093,-8-4 1,8-1 0,-5-1 1034,-4 1 1,1 0 75,-2 0 0,7-1 0,3 0 0,-1-1 0,-5 1-456,1-1 1,-4 0 0,6-1 449,-8 0 1,6 0 0,3 0 0,2-1 0,-1 0 0,-3 1-1,-5-1-322,2 1 1,-5-1 0,0 0 0,7 0 309,-4 1 0,5-1 0,4-1 0,2 1 0,0-1 0,-2 0 0,-4 1 0,-5 0 0,5-1 0,-7 0 0,0 0 0,7-1-12,-4 1 1,7-1 0,3-1 0,2 0 0,0 0-1,-2 0 1,-3 0 0,-6 1 11,5-2 0,-6 1 0,-1 0 0,7-1 0,-7 1 0,4-1 0,3-1 0,2 1 0,0-1 0,-2 1 0,-4 0 0,-5 1 0,4-1 0,-7 1 0,0 0 0,5 0-103,-2 1 0,4 0 0,3 0 1,1 0-1,-2 0 0,-3 0 0,-6 1 43,2-2 0,-5 1 0,4-1-66,5 2 0,5 0 0,3 1 1,-4-1-1,-8 1-9,2 0 0,-3 0 15,13-2 0,4 0 0,-9 1-60,-4 4 180,-5-1 0,-4 4 0,-19 10 0,5 8 0</inkml:trace>
  <inkml:trace contextRef="#ctx0" brushRef="#br0" timeOffset="117700">22413 13584 7533,'-33'0'-180,"4"0"630,22 0-540,1 0 269,12-11-268,1 3-3124,27-22 3034,-10 10 89,14-3 0,3-1-137,-19 7 0,2 0 204,8-2 1,8-2 0,1 0-1,-5 0-310,-8 3 0,-3 0 1,6-2 319,0 2 0,6-3 0,4-2 0,1 0 0,0 0 1,-2 1-1,-5 2-344,2-2 1,-5 3-1,1-1 1,6-3 326,-5 3 0,6-3 0,4-2 0,1-2 0,2 1 0,-1-1 0,-2 2 0,-2 1 0,-6 3 63,10-5 1,-7 3 0,1-1 0,6-3-70,-11 6 0,5-3 0,2-1 0,3-2 0,1-1 0,0 0 0,-1 1 0,-2 1 0,-3 2 0,-4 2-100,4-3 0,-5 3 1,-2 2-1,1-2 1,7-4 135,-8 5 0,3-2 0,4-2 0,1-2 0,2 0 0,0-1 0,0 0 0,-2 2 0,-1 0 0,-3 3 0,-3 2 0,8-5 0,-4 4 0,-3 1 0,2-2 0,6-2 0,-9 4 0,4-1 0,2-3 0,2-1 0,1 0 0,1-1 0,-1 1 0,-1 1 0,-2 1 0,-3 2 0,-3 3 0,6-4 0,-5 3 0,-1 2 0,1-1 0,5-2 50,-4 3 0,3-2 1,4-2-1,1 0 0,2-1 1,-1 0-1,-1 1 1,-2 2-1,-3 1 0,-5 2-5,11-5 0,-8 4 0,1 1 0,5-2 0,-5 2 0,6-1 0,2-2 0,3 1 0,-2-1 0,0 2 0,-5 1 0,-5 3-45,11-4 0,-6 5 0,4-3-15,-6 2 0,4-2 0,3-1 0,-2 0 0,-3 2 0,-6 3 15,7-1 0,-3 1-180,7-3 0,3-2 0,-11 4 554,-7 5-1004,8-3 630,-40 16 0,-12 8 0,-8 6 0</inkml:trace>
  <inkml:trace contextRef="#ctx0" brushRef="#br0" timeOffset="119082">25052 14749 6813,'25'-17'-150,"0"1"0,0 0 0,0 3-389,13 6 539,-7 1 0,-19 6 270,-12-5 359,-7 4 361,-11-10-900,10 9 269,-3-9-269,11 4 180,0-11-90,5-1-135,6-3 0,2-3 135,14-16-1096,-1 5 0,6-8 1,-3 3 960,-3 2 0,2-4 30,-6 12 0,4-7 0,2-2 0,1-1 0,-3 2 0,-3 4 44,2-6 1,-4 4 0,5-6-42,-6 11 1,3-5 0,3-3 0,1-1 0,0-1-1,-1 2 1,-2 2 0,-3 4-625,4-7 1,-5 5-1,1-1 1,4-5 575,-4 8 0,3-4 0,2-3 0,2-2 0,0-1 0,0 1 0,-1 2 0,-2 2 0,-2 4-340,3-4 0,-4 6 0,-1 0 0,2-1 0,4-5 247,-4 5 0,3-5 0,2-2 0,2-2 0,0-1 0,0 0 0,0 1 0,-1 2 0,-3 2 0,-1 5-229,4-6 1,-4 5 0,0 2 0,1-2-1,4-5 185,-6 8 1,2-4 0,2-2 0,2-2-1,1-2 1,0 1 0,0 0 0,-1 1 0,-2 2-1,-1 4 1,-4 3-8,6-6 0,-4 5 1,-1 3-1,2-2 0,3-4 67,-4 5 0,3-5 0,2-1 1,2-2-1,0-1 0,0 0 1,-1 2-1,-1 2 0,-3 3 1,-3 4 46,6-5 0,-4 6 0,-1 0 0,3-4 0,-1 0 0,4-4 0,1-3 0,1-1 0,-2 3 0,-2 3 0,-5 5 0,11-9 0,-3 3 0,0-5 0,1-3 0,-5 8 0,3 1 0,0-3 0</inkml:trace>
  <inkml:trace contextRef="#ctx0" brushRef="#br0" timeOffset="120398">21867 14811 7194,'37'-19'-450,"-2"-1"0,0 0 360,11 2-1003,-11 1 1,4-4 0,-4 2 154,-12 8 1,1-1 907,10-8 0,6-3 0,-5 3 75,-13 4 0,1 1-311,8-5 0,5-2 0,-5 1 356,-9 4 0,0-1 0,6-2 0,3-3 0,-3 2-90,-7 3 0,0 0 30,6-4 0,2-3 0,-3 3 15,-5 4 0,1 0-45,5-7 0,5-4 0,-5 2 0,-5 5 0,0 0 0,6-9 0,3-5 0,-3 5 44,-7 9 1,0-1-45,6-13 0,2-5 0,-4 4 45,-6 10 0,-1 0-45,1-3 0,3-5 0,-1-1 0,-3 5 0,1-2 0,0-1 0,-1 2 0,4-6 0,-1 1 0,-1 5 45,1 2 0,1 0 0,-3-2 0,3-5 0,-1 1 0,-2 5-45,0 3 0,-1 0 22,1-2 1,2-5 0,0-1-1,-2 5-67,0 1 0,-1 1 45,8-10 0,4-5 0,-4 6 0,-8 9 0,1 0-30,8-10 0,4-5 0,-4 6-15,-8 11 0,1 0-23,0-1 1,3-5 0,2 0 0,-1 2-125,6-3 1,0 2-1,-2 0 162,-3 1 0,0 0 0,1-1 75,2 1 0,3-1 0,-1 1 0,-4 5-122,-4 3 0,1 1 167,10-9 0,4-5 0,-4 5-90,-10 9 0,0 0 30,8-8 0,4-3 0,-3 4 15,-10 9 0,0 1-45,7-7 0,5-4 0,1 1-90,-2 5 0,1 0 0,-1 2 396,-5 1 1,-1 1 0,2-1-330,3-2 1,4-1-1,-2 0 1,-5 4 22,-6 1 0,0 0 30,15-8 0,5-5 0,-4 5-30,-12 7 0,0 1 0,3-2 0,5-4 0,1 0 0,-5 5 0,-1 3 0,1 1 30,9-7 0,6-5 0,-6 5-30,-13 8 0,-1 1-30,10-3 0,6-2 0,-6 3 30,-13 4 0,1 2 0,12-5 0,6-2 0,-6 3 0,11-2-30,-12 1 0,5-2 0,-6 3 30,6 3 0,-6-1 0,5-3 0,-5 4 90,8 1-90,-8 1 0,6-1 0,0 0-108,-2 3 0,0 1 0,-1 0 152,11-4 1,2 0-23,-10 5 1,4 0 0,0 1-1,-7 1 763,-2-1 0,-1 1-785,3 0 0,7 0 0,-1 0 0,-6 1 0,-2 1 0,-1 0-60,12-1 0,6 0 0,-7 1 105,-17 0 0,-2 2-89,15-2 0,-1 2 0,-3 4 0,0 2 0</inkml:trace>
  <inkml:trace contextRef="#ctx0" brushRef="#br0" timeOffset="121668">22177 13348 7533,'-21'-19'90,"5"1"90,16 6 89,11-6-269,-3 4 90,13-3 0,4 0 0,-1-6 0,13-2 0,1-2-413,-1-2 323,-10 11 0,5-3 0,-4 3 0,-6 3 0,0 1-60,11-7 0,4-2 0,-4 3 60,-9 8 0,-1 0-150,12-11 0,4-3 0,-4 1-248,-9 7 1,-1-1 337,10-11 0,4-6 0,-3 3-296,-7 5 1,0-2 377,-1-2 1,5-6 0,-1-1-1,-5 5 68,0-1 0,0 0-72,-4 4 0,3-5 0,2-2 0,-2 2 0,-3 5-18,3-8 0,1 2 22,0 1 1,4-5-1,0 2 1,-4 5 22,-2 3 0,1 2-90,0 1 0,5-5 0,0 1 0,-5 5 90,-2 4 0,1 0-135,3-4 0,6-3 0,1-1 0,-7 4 0,-4 4 0,0 0 22,6-6 1,5-5 0,2-1-1,-2 2 68,-6 6 0,0 1 0,-1 0 0,3-1 0,-1 0 0,3-2 0,0 1 0,-1-1 0,-2 3 22,0 0 1,-2 1 0,0 0-1,2 0 23,7-4 0,3 0 0,0 0 0,-4 2-75,-2 2 0,-3 3 0,2-1 30,6-4 0,1-1 0,1 2-45,-8 6 0,2 0 0,-1 1 0,-4 3 45,0 1 0,0 0 0,12-4 0,6-2 0,-6 3 0,-12 4 0,-1 0 0,13-3 0,6-1 0,-5 1 0,-13 5 0,0 1 67,3-2 1,6-1 0,0 1-1,-7 2-67,-3 2 0,-1 1 0,16-4 0,6-3 0,-8 2 0,-18 5 0,1 1-60,16-3 0,8 0 0,-3 1-30,0 2 1,-2 0 59,-11 3 0,0 0 0,3 0 30,7 0 0,2 0 0,-2 1 0,2-1 0,-1 1 0,-9 1 0,0-1 0,3 1 59,10 0 1,4 0 0,-4 1 0,-12 1 0,-2 0 0,1 0-60,7 0 0,2 0 0,1 0 22,-7 0 1,2-1 0,-1 1-1,-1 1-194,7 2 0,-2 0 0,2 2 172,-3-1 0,2 0 0,1 1 0,-2 1-150,7 2 0,-3 0 0,-1 2-122,-5 1 0,-2 1 1,-3 1 271,4 3 0,-4 0 0,-10-3 0,-2 0 0,5 10 0</inkml:trace>
  <inkml:trace contextRef="#ctx0" brushRef="#br0" timeOffset="121952">28016 10597 7533,'-27'-14'419,"1"0"1,-12 12 0,-4 10-600,9 5 0,0 5 0,0 2-523,4-3 0,0 0 1,-4 4 612,1-2 0,-5 3 0,-3 2 0,-1 0 0,1 0 0,3-1-107,0 0 1,1-1 0,1-1 0,0 1-1,-1 0 1,-6 4 0,-1 0 0,0 0-1,1 0 1,1-2 0,0 1 0,0 0-1,0-1 1,0 1 0</inkml:trace>
  <inkml:trace contextRef="#ctx0" brushRef="#br1" timeOffset="122533">21879 13150 9190,'-26'42'-82,"-1"1"1,1-1 0,-1 0 0,6-4 0,1 0 0,-1 0 0,2 0 0,1-1-729,1 2 1,1-2 0,0 0 0,0 3 835,-1 3 0,-1 3 1,0 0-1,1-2 0,2-5 6,2-7 1,1-5-1,-2 6-12,0 2 1,-2 5 0,-2 4 0,0 0 0,1-3 0,2-6-35,0 1 1,1-4 0,-2 4-67,-2 1 0,-2 6 0,-2 4 1,-1 0-1,1-3 0,2-5-199,-6 7 0,3-5 0,-2 2 234,3-6 0,-3 3 0,2-2 0,1 0 45,0 3 0,2-1 0,4-7 0,1 7 0,7-9 0,0 1 0</inkml:trace>
  <inkml:trace contextRef="#ctx0" brushRef="#br0" timeOffset="122917">21048 15431 7533,'-40'0'0,"6"0"359,27-6 271,7-6-540,1-8 270,27-15-180,-11 12-225,10-2 0,3 0 135,1 1-1183,-3 6 1,5-3 0,-3 3 435,-10 3 0,1 0 612,10-1 0,9-2 0,1 0 0,-5 2 45,1-3 0,3 0-54,-3 3 0,9-3 0,2-1 0,-1 1 0,-6 1 24,-2 1 0,-5 1 0,6-2-30,-2 1 0,6-2 0,3-2 0,0 0 0,-3 1 1,-5 3 59,3-2 0,-5 3 0,4-3-45,-4 1 0,4-2 0,3-3 0,0 2 0,-3 0 0,-6 4-15,2 0 0,-5 3 0,3-2-75,8-5 0,6-3 0,-2 1 0,-7 4 45,-6 4 0,-2 1 90,2 1 0,4-2 0,-7 3 0,5-1 0,10-5 0</inkml:trace>
  <inkml:trace contextRef="#ctx0" brushRef="#br0" timeOffset="123249">21545 15047 6633,'-25'-20'900,"11"2"-720,3 6 89,27-1-89,0 1-45,11-2 0,3-1-225,13-7-1003,-8 4 1,7-3 0,-3 2-145,-4 4 1,3 0 1236,3-4 0,6-4 0,2 0 0,-7 3 0,4-1 0,-1 2 0,-10 1 0,0 0 0,1 1 0,-1-1 0</inkml:trace>
  <inkml:trace contextRef="#ctx0" brushRef="#br0" timeOffset="123551">21867 13856 5721,'-12'46'-42,"-1"-1"0,1 0 0,-1 0 0,1 1 0,0-1 0,-1 0 0,2-2 0,-1 2 0,0 2 0,-1 1 0,1-1 0,1-2 0,-1-2 0,2-3 0,1-4-398,-1 5 1,1-6 0,0-2 0,0 5 439,-1 3 0,0 4 0,-1 2 0,1-1 0,0-4 0,2-8 477,-3 5 1,1-5-478,0 11 0,4-11 0,6-27 0,11-24 90,2-11-952,6-1 0,4-6 0,-1 0 772,-2-1 0,0-1-46,2 1 0,3-3 1,-2 1-1,-1-5 1,-1 1-1,1-2 1,0 0-1</inkml:trace>
  <inkml:trace contextRef="#ctx0" brushRef="#br0" timeOffset="124033">22313 13348 7533,'-36'25'54,"-1"0"0,13 1 0,-1 6 0,2 1 0,4-3-1460,3 7 0,1 4 1514,-1-1 0,-3 7 0,-1 4 0,0-3 0,4-5-453,2-4 1,2-4-1,-2 6 420,0 0 0,-2 6 0,-1 4 0,0 1 0,1-4 0,4-5-45,-1 2 0,4-5 0,-1 4-135,1-5 0,0 4 0,-1 3 0,1-1 0,1-4 1,2-7 59,1 8 0,2-5-405,-1 16 0,2-10 737,3-32-1007,27-33 540,-11 0-479,0-6 1,4-8 0,-2 2 658,-3 7 0,-1-2 0,1-9 0,3-8 0,-1-1 0,-2 7 0,-1 1 0,0-1 0,-2 4 0,1-8 0,1-3 0,0 2 0,-3 6 0,-1 3 0,-2 4 0,1-5 0,1-4 0,2-7 0,0-4 0,0-1 0,0 3 0,-1 7 0,0-4 0,0 6 0,1-6 89,-2 5 1,1-8 0,1-2 0,0 0 0,-2 5 0,-1 8-45,2-10 0,0 6 285,-2 0 0,1 0 0,-5 14 711,-6 22-952,-10 25 1,-2 11 45,7-5 0,-1 3-319,-6 7 0,-5 7 1,-1 2-1,3-5 214,4-6 0,1-2 0,-1 4 42,-2 5 0,-3 5 0,-1 3 0,1-2 0,3-5-324,1-1 0,3-4 0,-1 6 252,1-5 0,-3 6 0,1 3 0,-1 0 0,2-3 0,2-5-30,1 6 0,2-6 0,-1 4-6,0-1 0,-1 6 0,1 0 0,0-3 0,2-8-54,3 1 1,2-6 712,4 4 0,3-12-623,5-30 45,10-20 0,0-7-90,-11 11 0,1-3-510,3-6 0,4-7 0,1-1 0,-4 5 420,2-6 0,-1 0 9,-2 6 0,2-6 0,1-2 0,0 2 0,-4 5 126,-1 4 0,-3 3 0,3-4-96,0-1 0,4-5 0,1-4 0,0 0 0,-2 3 1,-2 4 95,0-1 0,-3 3 0,2-2 0,4-6 0,2-5 0,0 0 0,-2 7 0,1-3 0,-1 1 0</inkml:trace>
  <inkml:trace contextRef="#ctx0" brushRef="#br0" timeOffset="128051">22648 13100 7533,'-16'40'101,"0"1"0,0-1 0,-1 0 0,1 0 1,2-1-1,0-2 0,2 0 0,0 3-29,-1 6 0,0 3 0,1 2 0,1-2 0,3-5-1046,3-2 0,2-3 1,0 3 1009,-2 3 0,-1 5 0,-1 2 0,1-3 0,3-7 54,1 2 0,2-2-210,2 3 0,1 2 0,3-13 1032,4-19-1002,24-39 180,-19-13-832,-2-4 0,1-9 0,-1 3 742,-1 9 0,-2-2-18,-1 3 0,-1-8 0,1-2 0,-1 2 0,0 7-72,3-9 0,-1 0 54,-5 8 0,1-5 0,0-3 0,0 0 0,-1 1-620,1 5 1,1-1-1,-1 2 1,0 0 0,0 1 549,-1-4 1,1 1 0,-1 1 0,1-1 25,2-10 0,2-2 0,-1 4 1,-2 11 256,2 1-87,7 16-90,-15 44 300,-2 9 0,-1 9 0,0-2-486,1-5 0,-1 4 348,-1-2 0,-2 6 0,0 4 0,0-2 0,1-6 508,0 9 1,0 2-545,1-7 0,-1 8 0,0 3 0,0-3 0,1-6-36,0-8 0,1-5 0,0 5-72,0 6 0,0 7 0,0 1 0,2-2 0,1-8-153,4 6 0,1-4 165,-6 0 0,-1 2 0,4-22 2753,14-38-2513,-10-20-210,0-3 0,1-8 0,0 2-614,-1 6 0,1-2 589,-1 5 1,2-6 0,0-2 0,-1 1 0,-1 6-196,-1 4 0,-1 4 1,1-5 87,1-6 0,0-6 0,2-2 0,-1-2 0,1 3-360,-1 4 0,0 1 1,0 0-1,1 0 0,0 0-126,1 0 0,1-1 0,-1 1 0,1 1 0,-1 1 558,0-5 0,-2-1 0,2 6 0,2 11 0,21 2-55,-29 67 0,-7 19 55,6-19 0,0 4 202,-2 2 1,-1 7-1,0 1 1,-1-8 22,-2-3 0,0 1-64,2-6 1,1 5 0,-1 2 0,1 0 0,1-4 202,0 4 0,1-3 1,0-2 39,3 19 1,4-23-90,8-48 0,2-18-293,-6-5 1,-2-10-1,-1-5 1,0-2-313,-2 10 1,0-3 0,0-2 0,-1 0-1,0 1 1,1 2 271,-1 3 0,1 1 0,0 1 0,-1 0 0,0-2-432,-1-4 0,0-4 1,-1 1-1,1 4 1,0 7 1092,3-5 0,1 4-1063,-2-2 0,0-3 1,1 12 1720,5 14-1301,-3 12 0,-8 40 0,-6 24 404,2-20 1,-1 5 0,0 1 0,1-2-691,1 3 1,-1-1 0,1 4 420,-1-9 0,-1 4 0,-1 2 0,2 1 0,1-3 0,1-3-91,4 4 1,3-4 0,0-1 0,-1-1-15,-4 13 0,-1-1 0,5-5 210,7-7 0,3-3 0,-2-18 2613,-6-26-2538,9-26 0,-3-9-270,-12 18 0,-1-3-647,2-9 1,3-8 0,-1-1 0,-1 5 646,-4 0 0,-1-1-117,1 8 0,0-5 0,1-2 0,-1-1 0,-1 2-385,-1-4 1,-1 1 0,1 1-1,0-2 79,2 4 0,1-1 1,1-1-1,-1 2 0,0 1 288,-3-1 0,0 1 0,-1 3 1,3 2 44,4-20 0,1 25 1360,-1 68-955,-2-5 0,-1 7 0,0-1-181,4 8 1,1 2-466,-2-6 0,0 5 0,1-1 0,1-9 376,3-6 0,1-2-120,3 14 0,3 5 0,-1-9 2151,7 1-2031,5-5 0,1-16 180,-14-42 0,-1-16-210,2-3 0,1-5 0,-2 0-157,-7 7 1,-2-1-1,0-3 115,0 3 0,1-6 0,-1 0 0,-1 3 0,-1 7-288,-3 0 1,1 1-46,3-4 0,1-6 0,2-1 0,0 5-134,0 3 1,1 2 0,1 2 268,1-2 0,1 1 0,3 13 899,17 22-629,-14 38 240,-12 4 0,-3 9 0,-1-6 967,-2-15 1,1 1-1058,3 10 0,2 6 0,1-9 30,6 4-1,1-2 1,3-13 1756,20-57-1757,-14-8 1,-2-11-405,-10 12 0,-1-4 0,-1-2 1,0-1-168,-2 4 1,1-2 0,-1-1-1,0 1 1,-1 1 53,2-7 1,0 1 0,-1 1 0,1 4 37,-1 0 0,1 3 0,3 13 693,14 14 12,-14 47 0,-4 19-226,2-15 1,0 3 0,2 0-60,-2 3 0,0-1 0,6-7 239,11-9 1,3-9-360,5-8 0,-11-48 0,-6-13-90,-9 21 0,-2-1-218,2-11 1,0-6-1,-1 1-172,-2 4 1,-1 0-1,1-1-173,1 6 1,0-3 0,0 2 0,0 0 322,-2-3 0,0 0 1,1 8 789,8-10-729,-8 44 718,-2 36 1,-6 12 90,-2-8-948,4-6 0,1 5 0,-1-6 588,-4 6 90,6 2 0,9-4-175,20-20-6,-6-2-134,6-33 0,2-18-75,-13 2 0,-3-5 0,1-3-60,1 3 0,1-1 0,1-2 1,-1-1-230,1-1 0,1-3 0,-1 2 0,-2 1-101,1-4 0,-2 2 1,0 5 284,4-2 0,-2 11-225,-6 20 1572,-11 36 0,-4 15-493,2 2 1,-2 3-495,-1-2 0,1-1 179,1 0 1,7-10 725,18-22-951,-3-29 1,2-13-240,-2-3 0,1-6 0,-2 1-104,-1 6 0,-2-1 0,0-2-84,-3-1 1,-1-4 0,-1 0-1,1 6-472,6-7 1,-1 5 359,-5-7 1,2 11 448,8 27 181,-17 33 0,-6 15 60,1-5 0,-1 3 0,4 0-121,5-3 1,2-1 0,4-4-30,8 3 0,6-12-90,14-28 0,1-17-30,-16-2 0,-3-6 0,-1-4-880,-4 3 1,0-4 0,-3 0 0,-1 1 810,-1-1 0,-3 2 0,0 0-381,0-4 0,1 1 1,-4 8 34,-1 4 265,-8 36 360,-5 25 0,-3 11 89,2-8 1,1 3 0,2 0-510,3-3 1,2 0-1,2-3 285,-3 2 0,7-9 180,13-12 0,4-11-225,3-30 0,0-9-135,-3 16 0,0-2 686,0-12 1,1-9 0,-3 2-1062,-5 8 0,-1 1 0,-1-1-270,0-3 1,-1-1 0,1 3 59,6-4 0,-3 7 720,-6 7 270,-11 40 0,-4 14 44,-4 14 1,-1 6-105,6-13 0,2 2 0,2 0-60,3 2 0,3-1 0,6-5-16,17 1 1,7-15-270,8-27 0,1-17 105,-14-5 0,-3-9 0,-3-4-321,-7 3 1,-4-4 0,-1-1-1,-1 3 141,2-2 0,-3 2 1,-2 0-151,-4-3 0,-2-1 0,-2 8-540,2-3 721,-6 27 313,-4 32 1,2 17-15,5-8 0,2 4 0,2 0 43,2 7 0,2 0 1,6-4-15,7-6 1,6-4 0,3-8-150,3-8 0,4-6 0,-1-8-90,0-8 0,0-8 0,-4-2-45,6-7 0,-6-5-45,-14 4 0,-4-3 0,-4 1-360,-7-1 1,-4 2-361,3-14 3917,-17 37-2883,11 28 1,5 10-180,-7-7 0,3 0 225,19 18 0,13-3 225,10-20 0,8-6-501,-4-2 1,4-1 0,0-6 5,-7-7 0,0-3 0,1-4 0,-3-2-225,-3-1 0,-1-2 0,-3-3 0,-3-3-15,-1-9 0,-5-5 1,-6 0-17,-5-10 1,-13 3 30,-14 12 0,-6 5-135,-8 7 180,9 57 45,28-12 1,9 1-1,9 9 0,7-2-161,-4-13 1,4-3-1,0-4 86,-1-3 0,1-4 1,-2-2 578,4-1 0,-9-9-459,-17-22-90,-33 9 0,-13 2-90,-5-1 0,-4 3 45,-1 3 1,2 5 134,9 9 0,11 5 270,28 9 47,18 0 0,11-2-47,-2-8 0,3-1 0,0-2 179,15 2 1,-3-6 45,-9-9 0,-14-6-135,-52-21-180,4 17 0,-8 1 0,-3 2-158,-3 3 1,-6 2-1,-1 1 1,-1 1-244,5 1 0,-2 1 0,0 0 0,0 1 0,0 1 243,-7-1 1,-1 2-1,1 0 1,3 0 67,-5 1 0,3 0 0,5 0-45,-1 0 0,15-6 45,30-11 90,9-4-90,9 2-180,-23 7 225,-22 21 0,-10 10 134,6-5 1,-4 1 0,-2 2-212,0-1 1,-3 2 0,-1 0 0,2 0 121,-4 2-1,2 0 1,2-2 225,-10 0 0,8-6-45,12-8 1233,24-38-1683,9 4 0,-3-2-315,-12-5 1,-9 1 44,-2 11 0,-5 2 0,-4 7-272,-6 11 0,-5 8 0,-2 5 0,-2 2 901,3 1 1,-3 3 0,0 4 0,0 1 0,0 3 44,5-1 1,0 3 0,1 1 0,-1 2 0,2 0 0,1 0-45,4-1 0,-1 1 0,2 0 0,0 0 0,3 0 0,1-2 22,-3 2 0,2 1 1,3-3-1,4-2-202,1 6 0,10-13-135,19-34 0,7-12-180,1-7 1,-3-4 104,-5 2 0,-3-2 0,-8 3 33,-9 6 0,-8 3 0,-4 5 27,-9 6 0,-5 6 0,-3 9-40,0 11 0,-4 8 0,-1 7 1,2 3 383,11-5 1,1 4 0,-1 1 0,2 2 0,0 2 0,2 0 29,-1 2 1,2 3 0,0 0 0,2 1 0,1 0 0,2-1-135,-5 9 0,2 1 0,3-2 0,6-3 333,3 4 1,5-3 0,13-17-334,35-34-90,-10-22 0,-3-14-60,-7 3 0,-3-5 0,-4 0-231,-6 0 0,-5 0 1,-9 5-190,-9 6 0,-7 5 1,-6 11 73,-1 17 0,-6 11 0,-2 6 0,0 3 514,2 2 0,-1 5 0,0 4 0,0 3 0,3 3 23,7-5 1,1 4 0,0 2 0,2 1 0,0 1 0,2 1 0,1-1-72,-1 6 0,2 2 0,1 0 0,2 1 0,2-1 0,2 0-132,1 2 0,2-1 0,2 1 0,3-3 0,3-1-198,4 11 0,5-2 1,4-7 179,3 1 0,3-19 1016,16-54-702,-31-2 1,-10-6-105,0 4 0,-4-3 0,-6 6-318,-12 1 1,-9 7 0,-2 11 129,2 14 1,-3 11-1,-2 7 1,2 4 122,10-4 0,0 4 0,0 3 0,1 2 0,1 2 0,1 1 35,3 0 0,0 2 0,1 2 0,1 2 0,1 0 0,3 0 0,1-1-60,2 3 0,0 1 0,3 0 0,2 0 0,3-2 0,2-1-76,1 8 0,3-1 0,6-4 0,8-8 106,13-6 0,7-6 0,2-13 149,-1-13 1,2-12 0,-2-5 30,1-10 0,-3-8 0,-6-3-120,-3-4 0,-6-3 0,-9 2-630,-8 7 0,-7 2 1,-8 10 209,-12 10 0,-8 11 0,-2 8 282,9 9 0,-3 7 0,0 5 0,0 3 0,0 1-98,3-1 1,0 2 0,0 2 0,1 2 0,1 0 0,2 2 175,0 0 0,1 3 0,2 0 0,1 1 0,3 0 0,2-2-128,0 8 1,3 1 0,5-2-1,8-6 166,13 12 1,13-16 36,19-31 0,5-18-45,-12-7 0,-2-8 0,-5-5 452,-2-5 1,-4-5-1,-12 1-662,-10 3 0,-9 0 0,-11 10-180,-17 12 0,-14 12 1,-2 11-49,15 7 0,-3 7 1,-1 6-1,-2 3 1,1 3-1,0 0 388,8-4 0,0 2 0,-1 2 0,0 2 0,0 1 0,1 1 0,0 1 0,1 1 0,1 0-184,3-1 0,-1 2 0,2 1 0,0 1 0,0 0 0,1 1 0,1-1 0,0 1 0,1-1 1,1-2 143,-3 4 0,1 1 0,1-1 0,0-1 0,1 0 0,2 0 0,1-1 0,2-1 0,-5 11 0,3 0 0,2-1 0,3-3 0,2-2 0,3-1 0,0 1 0,0 0 0</inkml:trace>
  <inkml:trace contextRef="#ctx0" brushRef="#br0" timeOffset="142217">26924 13745 7533,'-25'-6'-270,"13"-17"360,13 1 90,14-12 0,9-6-866,-1 5 1,2-1 0,1-5 721,-5 6 0,0-2 0,1-3 0,-2 0 0,0-1 54,-2-1 0,0-1 0,-2-1 0,-1 2 0,-2 1 22,1-1 1,0 0-1,-6 4 1,-10 10 237,-19 6 0,-8 15-170,6 23 0,-1 17 0,0 9 0,0-1-126,3-2 0,1 2 0,0 2 0,1 2 0,2 0-158,0 1 0,0 3 0,1 0 0,4-1 1,5-2 35,5 1 1,3-1-1,5-2 1,6-5-233,8 1 0,6-6 0,6-10-441,10-15 1,6-13-1,0-7 358,-12-3 1,0-5 0,-2-5 0,-1-2 359,-2-3 1,-2-4-1,-1-3 1,-3 1 112,-3 0 0,-1-1 0,-2-1 0,-3 0 449,1-8 1,-4-1 0,0 2 409,-2 9 0,-1 2 1,-1 1-411,2-10 1,-2 4-150,3-1-749,-18 45 404,-10 31 0,-3 15 44,6-10 1,1 2 0,1 1 166,0-7 1,-1 2-1,2-1 1,6-3-197,5 6 0,6-3 0,7-14 389,11-19 1,3-15-300,-1-10 0,0-12 0,-3-4-83,-6 0 1,-1-5-1,-2-2 1,-3 1-113,-3 1 0,-2-1 0,-2 1 0,-2 3 75,0-2 0,-1 3 0,-2 3 297,-3-4 1,-1 16-778,-2 43 585,7 20 0,4 13-90,-3-18 0,1 3 0,0 3 0,1 2-461,0-5 1,1 3-1,0 1 1,0 2-1,1 0 1,-1-1 325,1 4 0,1 0 0,-1 1 0,0-1 0,1 1 0,0-1-30,0 0 0,0 0 0,1 0 0,-1-1 0,1-2 1,-1-2-78,3 10 1,-1-3-1,1-3 1,-2-5 421,3 14 0,-2-26 404,-4-79-494,-4 16 0,-2-7 0,0-4 0,1-3-453,0 5 0,1-3 0,1-2 0,0-2 1,0-2-1,2 0 218,-1 7 0,1 0 0,0-2 0,0-2 0,1 1 0,1-1 0,-1 0 0,1 1 0,-1 1-58,2-5 1,0 0 0,0 0-1,1 1 1,-1 0 0,1 0-1,0 2 1,0 1-39,0 0 1,0 0 0,0 1 0,0 0 0,0 4 0,1 2 0,0 5 75,5-18 0,1 7 1,-3 26 694,-5 42 0,-2 19-575,-2-8 0,-2 5 0,0 3 0,0 0-90,1 5 0,1 1 0,0 0 0,0-1 22,-1-6 1,-1-1 0,1-1-1,1-5 248,6 18 0,0-24 540,3-71-511,-7 9 1,-1-6 0,0-3-210,0 5 0,0-3 0,0 0 0,2 3-17,1-6 1,0 3 0,4 5-344,2-2 0,5 15 1260,5 27 0,2 11-1080,6 11 1,1 2 179,7-2 0,3-5 0,-1-10 0,1-11 239,-14-14 1,-1-8 0,-3-3 239,-1-2 1,-4-4 0,-4-2-90,-4-2 0,-4-2 0,-4 2 274,-5-8 0,-10 10-574,-16 23 0,-6 12-405,-6 18 0,3 12 165,10 0 0,2 6 0,6 0 270,2 12 1,14-3 14,16-7 0,12-12 0,15-26 0,4-15-46,-11-5 1,0-6 0,-4-4-181,-2-6 1,-4-3-1,-4-1 121,-5 0 0,-4-1 0,-3 3-120,-2-2 0,-6 11-270,-12 22 360,7 31 0,5 17 0,7 5 0,5 1-45,4 0 1,9-8 178,10-17 1,6-17-165,-10-20 0,0-14 0,-2-4-319,-5-1 0,-2-3 1,-1-4-1,-2-3 349,-4 2 0,-1-2 0,-2-3 0,-1 0 0,-2-1-254,-1 4 1,0-2 0,-2 0 0,-1 0 0,0 1 0,-2 1 91,0-3 0,-1 1 0,-2 1 0,0 1 0,0 2 184,0-4 1,0 0 0,0 5-1,-3 11-651,-2 8 838,1 39 1,1 23 0,2 5-30,0-10 0,1 5 0,0 2 0,2 1 0,0 0-280,1-1 1,0 0 0,2 2 0,0 0 0,0 0 0,2-2-66,1-1 0,0-1 0,2 1 0,0-2 0,0-1 0,1-1 73,4 10 0,0-2 0,2-2 0,1-6 0,2-2 0,2-5 1,-1-6-1,16 9 0</inkml:trace>
  <inkml:trace contextRef="#ctx0" brushRef="#br0" timeOffset="142517">29540 11774 7533,'-14'24'819,"1"0"0,6 6 0,3 4 0,4 4-557,1-1 0,3 3 0,2 2 1,1 1-1,-1 0-918,2 5 1,1 1-1,0 0 1,1-1 0,-2 0 357,0-6 0,-2 1 0,1-1 0,0-2 0,0-2 0,5 12 0,0-2 0,-2-7 1,-3-10-1,-1 1 0</inkml:trace>
  <inkml:trace contextRef="#ctx0" brushRef="#br0" timeOffset="143368">29453 12456 7533,'-17'-41'1079,"0"-1"0,19-3 1,12 1-990,7 16 0,6 3 0,3 2-426,7-2 0,5 1 0,0 3 96,-2 1 0,1 3 0,-2 4 60,4 4 1,-5 11 358,-14 13 0,-7 8-89,-10 17 0,-8 6-60,-1-12 0,-1 1 0,1-1-30,0 1 0,1 0 0,3-4 68,4 1 1,6-13 920,21-37-629,-7-18 0,-3-10-241,-8 10 1,-3-2 0,0 1-330,-1 2 0,-1 0 1,-1 5-961,9-14 784,-6 74 251,-1 4 0,2 5 90,5 4 0,7-2 269,6-7 1,6-13 45,5-25 0,-1-14 45,-5-8 0,-7-9-315,-14 1 0,-7-5 0,-6 1-150,-10 2 1,-7 1 0,-5 4-211,-7 2 0,-6 5 1,-2 7-61,-3 9 0,-2 8 0,2 6-255,-11 16 1,14 10 251,25 10 1,19 0 302,12-16 0,11-4 0,4-6 300,0-9 0,4-5 0,2-5 0,-1-2 36,-1-3-1,0-3 1,-1-4 0,-4-3 743,4-12 1,-5-4 0,-6-3-391,-8 4 1,-5-2 0,-6 1-166,-12-6 1,-7 4-495,-3 6-285,0 60-300,14 1 0,4 3 467,2 3 1,5-2 342,5-6 0,3-9 1265,24-25-860,-21-15 0,-2-6-540,4-3 0,-1-1-225,-6 6 0,2 4-405,3 9 1,2 6 44,3 9 0,-1 4 585,19 0 0,3 3 0,-19-11 0</inkml:trace>
  <inkml:trace contextRef="#ctx0" brushRef="#br0" timeOffset="146533">27532 11365 7533,'-24'-37'1092,"0"0"0,-2-1 0,13 9-321,24 20-231,19 26-360,-4 13 0,-1 13-270,-8-10 0,-1 4 0,-1 3 0,1 4-457,-3-4 1,1 3 0,-1 3 0,0 1 0,0 0 0,-1 0 98,0-6 0,-1 1 0,0 0 0,0 0 0,0 0 1,-1 0-1,0-1 268,1 3 0,-1 1 0,1-1 0,-1-1 0,-1-3 0,-1-1 387,8 20 0,-2-4 1,-13-26 241,-21-36-299,5-18 0,0-14 0,0-3-38,0 0 1,0-4-1,0-3 1,3-2-349,5 11 1,0-3-1,2-1 1,0 0 0,3-1-1,1 1 146,2 1 0,1-1 0,2 0 0,2 1 0,1 1 1,2 2 232,2-3 1,3-1 0,1 3 0,3 4 0,2 5-114,12-2 0,5 7 0,-2 15-255,10 26 0,-9 20 90,-23-4 0,-7 8 0,-5 3 1,-2-1 172,-3 1 0,-5 1 0,-3 0 0,-1 0-173,-3-1 0,-1 0 0,-2-2 1,-1-3-76,-5-1 0,-1-4 0,12-9 120,17-11 90,23-33 0,14-19 0,-11 17 0,3-1 0,1-1 0,0-1 227,-4 0 1,0 0 0,0-1 0,0-2 0,-2 1 154,7-8 0,-2 0 0,-1-1 1,-2 0-1,-5 3 0,0-1 1,-4 1-1,-6 0-173,-2-1 1,-6 1 0,-10 6 60,-17 5 0,-10 12-330,-4 20 0,-4 13 0,0 4-44,8-4 1,1 2 0,1 3 0,3 2 58,1 4 0,1 2 0,5 2 0,4-1-75,6 5 0,6 0 1,9-5 164,17 2 0,13-11 14,-5-19 1,6-8 0,-3-6 60,-2-10 0,-2-8 0,-3-2-608,-3-2 1,-4-2 0,-3 0 487,-2-10 0,-7-1-45,-5-4 0,-6 6-45,-9 8-358,-2 14 223,6 37 1,4 12 358,9 4 1,6 3 180,2 3 0,7-7 1323,10-17 0,2-13-733,2-20 1,-4-12-666,-10 0 0,-4-5 0,-1-2-369,-2-7 0,-2-3 1,-5 0-22,-5 5 0,-3-1 0,-2 3-165,-4-9 0,-5 6 90,-2 12 1,-2 10 44,-2 13-990,-9 47 945,24-10 1,4 3 224,2 5 0,7-1 90,17-3 0,10-8-90,-2-16 0,6-5 0,-1-4-150,2 0 0,0-4 0,-1 0-30,-4-3 0,-1-1 0,-5 3 180,18 8 90,-39 27 206,-10 2-296,24-3 45,1-38 0,3-8 135,6-4 0,-1-4-90,-5-3 0,-3-5 179,-6 1 1,-3-4 0,-2 0 30,-4-11 1,-3-2-32,-2 9 1,-2-2 0,-1 3-90,-3-6 0,-5 5-90,-12-3-630,-21 46 90,19 18 1,2 8 269,-2 6 0,2 4-1142,5 4 0,5 0 1322,6-9 0,7-5-621,11-7 0,5-6 801,9-5-90,5-5 0,2-5 180,1-8-135,-1-8 0,-3-3-135,-10-7 378,-4-7 1,-3-4 71,-9-13-315,-6 21 0,-2 2-1304,-6 4 2784,5 34-1795,9 8 816,13 4 0,7-1-726,2-15 1,1-2 44,2 8 0,1-3-195,1-13 0,2-7 0,-2-3-120,-1-7 0,-2-4 270,8 2 0,-3-3-45,-12-13 1,-8 1-46,-9 3 225,-11-3 0,-3-1 45,-3 5 449,-13-7 1,-5 0 719,-2 0-674,8 11 0,1 3 944,-2 5-1529,16 13 629,1 16-988,12-3-1,9 17 0,4 7-45,1-5 0,1 1 180,4 6 1,1 2-196,-2-6 0,2 1 0,-1-5-1219,0-6 1,-1-2 1318,7 9 1,0-7-378,11-26 786,-23-3 406,-12-21 0,-7-8-1,-3 13 1,-1 0-405,1-9 0,-2-1 270,-7 1 0,2 4-630,7 1 360,-8-12-630,11 27-179,6 4 449,0 15 0,18 18 180,-9-1 135,5 4 0,0 0-135,-4 3 1472,9-1 0,1-3-1022,3-9-360,3 6 989,-4-38-809,-26 6 180,4-14 0,-1-3-270,1 3 565,-6-15 0,1-2-655,10-3-270,-9-6-539,9 22 449,-10 33-360,16 18 540,-9 0 45,10 6 0,4 0-44,1 0 223,14-4 1,6-3 45,-12-13 0,0-3-45,4 5 0,1-5 90,1-17 0,-5-6-135,-9-1 270,0-21 0,-6-7-180,-14 14 0,-3 0 0,4-5 0,-4-1 0,-12 0 0,-5 7 179,-5 7-269,-1 6 0,-1 2-180,2 9 45,-2 17 1,2 8-316,6 23 315,3-16 0,2 2-135,9 12 0,4-4 90,5-8 0,9 5 1,3-2 89,4-14 90,11-3 0,1-2 0,-3-6-135,8-13 0,0-6 315,-14-2-225,4-12 0,-4-2 315,-16 0-135,-1-7 0,-1-1 134,-8 7-44,-2-2 0,-2 2-225,-3 9-270,0-1 90,2 17-89,5 12 269,5 1-450,24 22 270,-11-13-135,12 2 0,2-2 135,-8-7 135,7-2 0,1-3-45,-3-15 180,-4-3 0,-3-3 0,-1-11-1729,-8-11 1,-3-2 1523,-3 0 205,-6 5 0,-1-8 0,-1 5-209,1 11 1,-1 1 148,-6-17 0,-2-6 0,3 6-30,4 13 0,0 1-30,-8-8 0,-3-4 0,2 7 30,2-4 180,-3 11 0,0 5-180,6 16-270,0 30 270,6-6 135,5 21 0,1 4-135,2 3 180,4-8 0,3 5 0,-2-5-135,-5-7 0,2-1 104,10 12 1,6 5 0,-4-6-60,-10-12 0,2-2 0,10 10 0,6 3 0,-4-5-135,-10-11 0,-1-2 90,15 10 0,-2-3-225,-7-9 540,-3-13-90,-13-13 90,-21-33-270,1 15-45,-2-12 0,-2 0 45,-7 5-90,9-7 0,3-2 90,1 4-630,6 0 0,3-1 270,4-4-270,11 6 1,5 2 359,8 3-240,-1 10 0,7-1 1,-2 4 59,17 0 120,-10 3 0,5-2 0,-6 3 420,13-1-180,-15 4 0,4-1 0,-6 1 3276,7-5-2557,-12 2 0,-3-1-179,-10 7 359,-28-8-629,-6 14 45,-9 1 0,-3 2 45,-9 12-1789,2 1 0,1 2 1609,8 6-1221,-1 3 0,4 1 951,18-2-832,3 4 1,5 1 831,17-5-225,13 2 0,4-1 135,8-9-372,-7-4 0,5 1 0,-3-3 373,13-2-1,2-2 0,0-1 270,-12-5 123,-4-2 0,-3-1-123,-8-5 815,13-15-725,-27 8 360,9-25-360,-16 18-90,9-3 0,2-2-90,-2-8-360,14 3 0,3 0 360,-3-4-900,5 11 1,0 3 899,-7 8 0,13 9 0,-16 12 0</inkml:trace>
  <inkml:trace contextRef="#ctx0" brushRef="#br0" timeOffset="147151">32590 9395 7533,'-30'-29'819,"0"-1"0,1 1 0,-5-10 0,0 10-658,-1 28 0,1 8-251,-3 7 45,3 7 0,3 5-135,4 4-135,14 7 0,8 0 225,12-5-45,18 6 0,7-2-133,-11-23 1,4-1 289,5 2 1,7 4-1,1-2 1,-5-3-403,1-3 0,2-2 425,2 4 0,8 2 0,-1 0 0,-7-3-45,-3-3 0,-2 1 0,10 5 0,3 5 0,-8-1-539,0 11 539,-16 9 0,-10 5 0,-15-10 0,-7 1 0,-1-1 0,1 0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2:28:10.76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15942 3756 7533,'-11'41'539,"8"-11"1,3 8-450,-1 0 0,1 10 0,0 3 0,0 0 0,1-7-1183,1 1 1,1-4 0,0 4 615,0-1 0,0 5 1,0 1-1,1-2 0,1-5 477,2 0 0,1-4 0,0-2 111,2 6 0,1 4-129,-1-8 0,2 5 0,0 2 0,1-1 0,-2-5-259,0 0 0,-1-4 0,1 2 232,2 5 0,2 2 0,0 2 0,0 0 63,-4-6 0,0 1 0,0 0 0,-1-1 0,0-3-376,3 6 0,-1-3 1,0 5 372,-1-6 0,1 5 0,1 2 0,-1 1 0,0-3 0,-3-4-15,2 5 0,-2-5 0,0 8 11,-2-12 0,1 6 0,0 2 1,1 3-1,-1 2 0,1 1 0,-1-1 1,-1-1-12,-1-4 0,-1 1 0,1 0 0,-1 1 0,0-1 0,0 1 0,0 0 0,-1-1 0,2 0 0,-1-2 0,0 0 0,0 0 0,1 0 0,-1-1 0,0 1 0,0 1 0,0-1 0,-1 2-60,0 0 1,0 2 0,0 1 0,0 1 0,-1 0 0,1-1 0,-1-2 0,0-2 0,0-3-1,0-4 82,0 13 1,0-8 0,0 0-1,0 7-12,-1-10 0,-1 3 0,0 4 0,1 2 0,-1 1 0,0-1 0,0-2 0,1-2 0,-1-4-10,2 4 0,-1-4 0,0-2 0,1 2 0,0 6 1,-1-8 0,0 5 0,0 2 0,0 3 1,0 2-1,0 0 0,0 0 0,1-2 0,-1-2 1,0-3-1,0-5 17,1 9 0,0-5 0,0-3 0,0 1 0,0 4-18,0-5 0,0 3 0,0 1 0,0 2 0,0 0 0,0-1 0,0-1 0,0-2 30,0 5 0,0-1 0,0-1 0,0-1 0,0-1 0,0-1 6,-1 0 0,1-3 0,-1 0 0,1 2 0,0 5-10,0-6 1,0 3 0,1 3 0,0 2 0,-1 2 0,1-1 0,0 0 0,0-2 0,-1-2 0,0-4-9,0 12 0,1-4 0,-2-3 0,2 2 0,-1 4-18,1-9 0,0 3 0,1 1 0,-1 2 0,1 0 0,-1-1 0,1 0 0,-1-3 25,0 2 1,-1-2 0,1 0 0,-1 0 0,0-2-1,1 0 1,0-2-8,1 5 0,0-4 0,0 0 0,0 3 0,1 4-36,-2-6 0,1 4 0,-1 3 0,1 3 0,0 1 0,0 0 0,0-1 0,0-2 0,-1-3 0,1-5 33,0 3 0,-1-5 0,1-3 0,-1 1 0,1 2 0,1 6-36,-2-8 0,1 3 0,0 3 1,0 2-1,1 2 0,0 1 1,0 1-1,-1-1 0,1 0 1,-1-3-1,1-1 0,-1-4 0,-1-3 6,2 11 0,-1-6 0,0-2 0,0-1 0,0 1 0,1 5-5,-1-5 0,0 3 0,1 1 0,0 2 0,1 0 0,-1 0 0,0-1 0,-1 0 1,1-3 19,-1 6 0,1-2 0,-1 0 0,0-1 0,0-1 0,0-1 0,-1-1 18,2 5 0,-1-4 0,0 0 0,1 2 0,0 5-18,-1-12 0,-1 3 0,2 2 0,-1 3 0,1 1 0,0 1 0,-1-1 0,1-1 0,-1-2 0,0-2 0,0-4 14,0 5 1,0-4 0,0-3 0,-1 1 0,1 2 0,1 5 7,-1-6 1,0 4-1,1 3 1,0 2-1,1 2 1,-1 0-1,1 1 1,-1-2 0,0-1-1,-1-2 1,1-3-1,-2-4-22,2 14 0,-1-7 0,-1-2 0,0 3 0,2 6-9,-2-13 1,1 5 0,1 4 0,-1 1 0,1 2 0,0 1 0,0-1 0,-1-2 0,0-2-1,0-4 1,-2-4-10,2 9 0,-2-6 0,-1-3 0,1 2 0,1 6-9,-1-7 0,1 5 0,0 3 0,1 3 0,0 0 0,-1 0 0,1 0 0,-1-4 0,-1-3 1,0-4-10,0 4 0,-1-5 0,-1-3 0,1 2 0,0 4 36,0-3 0,0 4 0,0 3 0,1 0 0,-1 1 0,0-3 0,0-2 0,-1-4 0,0 7 0,-1-4 0,-1-3 0,1 3 0,0-2 0,0 0 0,0 0 0,0-1 0,0 1 0</inkml:trace>
  <inkml:trace contextRef="#ctx0" brushRef="#br0" timeOffset="6034">4674 855 7533,'-7'-25'-630,"-10"6"450,9-4 360,-10 9 90,-11-9-360,-4 14 90,-6-7 0,13 14 0,0 3 0,-3-7 45,-2 3 0,-1 0-45,1 2 135,-8-5 0,-1 1-135,1 4-996,7-2 1,-6 1-1,5 1 1086,-14 7-30,6-2 0,-7 3 0,6-1-15,14 1 0,-1 2 67,-7 1 1,-8 3-1,-1 1 1,5 0-682,5-1 1,3 1 0,0 0 568,-8 3 0,-1 0 0,3 0 0,-5 4 0,5-1-353,15-4 0,2-2 398,-1-1 0,0 1-135,0 3 0,1 1 180,-16 9-90,18-10 0,1 2-90,-3-4 0,-1 1 135,-5 10 0,-1 2-45,-4 1 0,1 0 0,2-1 0,0 1 0,0 2 0,-1 1 0,3-2-45,6-6 0,2-1 75,-4 1 0,-1 2 0,2-1-30,2 6 0,3-2 0,0-5 0,1 0 0,-1 3 0,3 1 45,4-4 0,2-1-504,-4 10 459,-6 10 90,4-1-90,-4 2 0,11 0 0,-4 4 45,8 0 0,-1 4 0,-2-5 0,0 2-45,3-12 0,1 1 0,0 0 0,0 4 0,0 0 0,1-5 45,0-10 0,2 0-45,0 14 0,1 7 0,0-6 0,1-15 0,1 1 0,3 10 0,1 5 0,0-3 45,3-3 0,-1-1 31,2 5 0,1-1-76,-1-11 0,-1-3 0,3 16 1532,10-11-1532,-5 6 0,6 1-44,0-1-46,-1-5 90,-6-11 0,0-1 585,10 8-675,6 0 0,0 1 90,-1 2-90,-5-9 0,5 3 1,-3-4 89,8 4-30,-9-7 0,5 3 0,-5-3 120,16 4-90,-14-9 0,4 2 0,-4-2 0,15 7 89,-12-8 1,6 0 0,-5-1-798,12 4 708,-9-3 0,-1 0 0,1 0 14,-1-5 76,0 4-90,6-4 0,-5 5 0,5-5 0,-6 4 90,6-9-180,-4 9 90,9-10-191,-4 4 191,0 1 0,-1-5-560,0 5 560,-5-6 0,10 0 0,-18 0 0,1 0 0,-4 0 0,0 0-45,5 0 0,2 0 45,-1-6 0,0 1 0,-6 4 0,0-1 0,3-6 0,0 0 0,3 1 0,-1 1 90,11-8-90,-11 5 0,1 0 44,-2 1 1,-2-2 0,-6 1 0,2-1-15,7-2 0,4-1 0,-1-3 478,-2-3 1,-2-2 0,3-1-509,0 0 0,3-2 0,0-1 0,-2 2-500,0 0 1,-2 1 0,-2-1 499,-1-3 0,-3 0 0,-2 3-90,10-8 456,-3-7-321,-8 12 0,0-1 0,-6 6 0,-1 0-187,7-5 1,-1-2 141,-10 7 0,0 0 90,17-18-90,-5-3 0,5 4 45,-17 17 0,0 0 45,18-18-90,-18 15 0,-1 0 90,7-15-135,-2 10 0,0-1 329,0-11-284,-4 10 0,1-4 0,-1 3 0,-5 8 0,-1 0 963,2-16 1,0-1-919,0 10 0,-2 2-64,-4-19 109,3 18 0,-1 0-90,-5-13 0,0 6 90,0 0 888,0-1-933,-2 9 0,-1-1-45,-4-12-416,1 12 0,-1 0 506,-5-7-90,-6 0-90,4 0 90,-4 0 0,6 5-182,-6-4 92,4 4 90,-9 1 0,4-5-90,-1 4 90,-3-5-90,3 5 135,3 6 0,-1 0 135,-10-10-121,8 10 1,-3-3 0,3 3-60,4 4 0,0 0 60,-8-3 0,-3-2 0,4 3 110,7 3 0,1 2-170,-11-3 0,0 2 180,-6-11 0,-5 6-90,0-5-45,15 17 0,1 0 135,-18-18-90,-3 7 0,-1-1-90,4 0 45,17 15 0,-4 1-105,-14-6 0,-8-1 0,-1 1-30,5 6 0,-1 1 0,-5 1-293,9 1 1,-3-1-1,-3 1 1,-1 0 0,-1 2-1,3 3 53,1 1 0,0 3 0,0 2 1,0 0-1,1 0 0,2 0 235,-3-1 1,1 0 0,0 1-1,2 0 1,-1 2 0,0 2-1,0 1 1,1 2 0,2-1-1,4-1 1,1 1 0,-1-1-1,1 1 1</inkml:trace>
  <inkml:trace contextRef="#ctx0" brushRef="#br0" timeOffset="13302">4674 7896 7533,'-20'0'0,"2"0"0,12 0 0,0 0 0,6 0 2069,6 0-1980,6-17-178,13-9 223,-9 0 1,-1-3 0,-3 0 0,-3 0 495,2-16 269,-34 26-629,-10 50-135,18-9 0,2 3-1774,0 0 1,4 0 1073,15 6 385,6-15 180,-4-14 270,9-2-270,-10-7 0,5-6 180,-5 7-450,-2-11 0,-5 9 3303,-5-5-3033,-2 2 0,-5 10 0,-1-5 0</inkml:trace>
  <inkml:trace contextRef="#ctx0" brushRef="#br0" timeOffset="13870">6149 6892 7533,'-27'-13'959,"0"-1"1,0 3-1,3 5-239,-1 11-91,4 14-809,3 2 90,13 8 180,5-5-270,5 8-179,13-6 179,9-8 90,-1-18 90,-3-7-180,-5-10 180,-10 3 0,9-10 360,-16 0 269,5-14-449,-28 11-360,5 9 270,-8 19-1349,14 12-1529,11 4 2788,6-3 0,1 10 0,5-5 0</inkml:trace>
  <inkml:trace contextRef="#ctx0" brushRef="#br0" timeOffset="14420">7413 6383 7533,'11'-25'1259,"1"-1"0,3-11-809,3 14-180,-12 16 629,-6 1-179,0 6-180,0 0-271,-6 6-179,-1 1-359,0 5 89,2 0 90,5 1-360,0-6-90,0 4-269,5-10 359,19-6 720,9-26-1562,-19 9 1,-1-1 1471,9-17-1459,-33 6 1639,3 27 90,-15 1-180,9 6-450,-4 6 180,0 1 180,10 5 19,2 17-199,35-7 0,-5 3 0,17-14 0</inkml:trace>
  <inkml:trace contextRef="#ctx0" brushRef="#br0" timeOffset="15003">9173 6569 7533,'-21'-17'1439,"0"1"0,-6-7-1079,28 17-180,10 6 0,-9 0-180,9 0-90,12 11 90,-12-2-270,22 3-180,3-1 270,0-4 360,-8-5 0,-2-3 360,-6-6 179,-25-12-359,-23 5-270,-5 3 90,4 11-180,11 11-720,10 8-809,-3 8 90,22 8 1439,8-8 0,8-3 0,3-6 0</inkml:trace>
  <inkml:trace contextRef="#ctx0" brushRef="#br0" timeOffset="15586">10897 7425 7533,'-27'-18'0,"0"1"0,-13-10 2518,29 32 451,10 18-6246,-5 10 2392,6 1 1385,0 0-1670,17-15 631,-2 1 449,10-8-90,-7-7-180,-1-21 0,-3-10 3636,-1-2-2710,-8-17 64,-21 6-181,-11 10-629,-6 29-1529,14 29-1174,15 15 994,16-8 1603,1-17 1,5 5-1,1-5 1</inkml:trace>
  <inkml:trace contextRef="#ctx0" brushRef="#br0" timeOffset="16153">11330 8751 9691,'4'9'3059,"4"6"-3239,12 12 0,-8-9 180,-7-13-540,-5 1-179,6-10-2558,1-15 2802,0 3 475,-2-13-270,-10 17 630,3 5-180,-3 12-180,5 3 180,0 5 3096,0-2-2801,5-4-385,2 0-90,0-2-539,-1-10-2738,-6-8 3106,0 5 1,-11-3 0,-3 11 0</inkml:trace>
  <inkml:trace contextRef="#ctx0" brushRef="#br0" timeOffset="16736">11404 10361 10951,'-14'-14'989,"3"3"-899,11 11-1169,0 0 809,0 6-270,0-5 360,0 10 270,0-9-90,0 9 90,0-4 0,0 5-270,0 0 180,0 1 0,6 5 0,6 1 720,2 0-450,4-23 0,-11-6-91,-2-9-787,-10 2 787,4 11 1,-10-7-360,-2 1-89,5 5 179,-3 1-810,11 6-1708,0 6 2608,0 1 0,0 5 0,0 1 0</inkml:trace>
  <inkml:trace contextRef="#ctx0" brushRef="#br0" timeOffset="17302">10661 11762 7533,'-25'0'1092,"-1"0"0,-2 12 0,2 3 309,-7 9-1401,8 13 180,14-8 0,11-10-900,11 0 540,3-6 0,6-8 1,3-10-1,2-19 404,-11 4 1,-2-4-90,0-1 0,-5-2 539,-10 1 1,-5 2-405,-8 0-180,-15 13 90,8 22-630,4 8-1189,10 6 1,4 4 1468,-1 13 0,19 7 0,6-26 0</inkml:trace>
  <inkml:trace contextRef="#ctx0" brushRef="#br0" timeOffset="17903">8479 13100 7533,'-14'-40'2518,"-2"6"-2248,15 22 0,-10 5 809,4 1-809,0 6-270,1 0 180,6 0-450,0 0 90,0 6-359,-5 6 179,3 2 270,-3-2-90,10-1 180,2-9-90,11-8 630,-10-8-270,3-10-180,-11 4 269,0 3 541,-22-2-810,6 11 0,-14-3-90,12 22-90,5 3-1709,6 27 1079,7-17 450,7 5-1169,11-24-360,1-5 1799,1-5 0,-2-2 0,-6-5 0</inkml:trace>
  <inkml:trace contextRef="#ctx0" brushRef="#br0" timeOffset="18485">6991 12939 7533,'-46'-7'1889,"6"-4"-1799,33 10 89,-4-4 991,4 10-1080,0-4 359,7 16-538,18-9 358,-2 5-449,7-8-89,-11-16 179,1-8 360,-12-2-1,-8 3 1,-18 7 450,-17 32-720,7-10-90,5 25-810,19-11 900,38-17 0,-14-10 0,21-17 0</inkml:trace>
  <inkml:trace contextRef="#ctx0" brushRef="#br0" timeOffset="19134">5380 12097 7263,'-18'-13'2878,"4"6"-2518,-4-4 270,11 10 449,-4-5-1079,10 6 90,-5 0 0,6 0-1529,0 0 1439,0-11 539,0-13-269,0-4 0,0 3 180,-5 9 0,-8 14-360,5-3 179,-9 5 1,11 0-1619,-12 16-450,9 5-630,-2 0 2429,17-5 0,1-10 0,5 0 0</inkml:trace>
  <inkml:trace contextRef="#ctx0" brushRef="#br0" timeOffset="19700">4674 10373 8252,'-33'0'3059,"9"6"-2520,30 18-449,2-8 90,4 13-360,-1-22 180,-4 9-450,11-13 1,7 3 269,-10-19 90,2-12 270,-17-1 90,-6-4-1,-6 0 271,-13 15-1080,-1 3-2737,1 41 0,13-16 3055,17 25 1,3-35 0,10 8 0</inkml:trace>
  <inkml:trace contextRef="#ctx0" brushRef="#br0" timeOffset="20035">4525 9061 7533,'-21'-34'1709,"5"11"-1529,16 18 539,-6 10 451,-1 13-811,0 2-359,7 0 90,2-9-360,20-6-359,-2-14 539,7 6-90,-4-15-180,-5-11 90,-10-4-89,-8 0 359,-19 37 0,4 8 0,-2 30 0</inkml:trace>
  <inkml:trace contextRef="#ctx0" brushRef="#br0" timeOffset="21403">9532 5801 7533,'-26'-14'719,"3"-3"900,10 5-719,7-13-450,6 5-91,23-20-134,2 20 0,5 1-270,7-3 0,3 4-315,6 10 1,-4 13-46,-8 28 0,-10 13 195,-13-7 0,-5 4 0,-5 0 390,-2 3 0,-5 1 0,-2-5 0,-6 11 0,-4-21 0,5-37-405,19-28 0,11-15-45,-4 8 0,1-4 1,0 0 72,-1 8 1,0-2 0,0 2 0,-1 1 286,2-1 0,0 1 0,-6 4 629,-6-17 450,-16 89-629,3 2 0,1 5-420,3-10 0,1 2 0,7-2-270,9-4 0,6-2 0,3-4 150,13 1 0,4-10 0,3-12 0,0-9 0,-4-5 0,1 1 0</inkml:trace>
  <inkml:trace contextRef="#ctx0" brushRef="#br0" timeOffset="21653">10215 5875 8612,'-14'-7'1529,"3"2"-90,22 5-1888,3 22-2790,10 11 3239,-10 1 0,-3 6 0,-11-21 0</inkml:trace>
  <inkml:trace contextRef="#ctx0" brushRef="#br0" timeOffset="22203">10401 5354 7533,'-40'-6'1979,"0"6"-1080,26 34-719,2-15-135,8 13 0,8 4-225,7-9 0,7-2-135,4 4 0,6-4 0,11-2 1,4-10-1325,-4-19 1,-1-6 1310,-8 2 1,-4-4 372,-5-11 0,-7-2-2223,-7 0 2268,-2-9 449,-5 0 541,-5-8-810,-2 15-270,0 1 269,7 39-179,1 3-180,10 5 2359,2 16-2134,2 3 0,0 6-135,-5-8 0,-1 1 0,0 2 722,-1-3 0,-1 3 0,0-1 1,-4-1-843,-6 5 0,-3-2 0,-2-2-555,-4 5 0,-5-6-224,-4-16 0,-2-6 899,-7-5 0,12-4 0,5 1 0</inkml:trace>
  <inkml:trace contextRef="#ctx0" brushRef="#br0" timeOffset="22470">10847 5020 7533,'26'-28'1638,"-2"18"0,3 9-488,2 21 1,0 13-972,-5-3 1,1 6 0,-3 4-926,-4 2 0,-1 4 0,-4 3 1,-5 0 259,-6-9 0,-3 2 0,-3-1 1,-2 1-1,0-2 381,-1 6 1,-1 0 0,-2-2-1,-3-3 1,-8 4 0,-3-5 0,0-5-1,-2-5 1,-1 0 0</inkml:trace>
  <inkml:trace contextRef="#ctx0" brushRef="#br0" timeOffset="22786">9731 5206 7533,'-25'34'359,"0"1"1,0 0 0,0-1 0,-1 1 0,-1-1-1,0-2 1,2-1 0,5 2-791,8 4 0,5 1 0,1 0 551,1-5 0,1 1 0,2-1 0,3 1 0,1 0 0,1 2-180,1 5 0,2 1 0,2 0 60,0-4 0,2 0 0,4-2-270,3-5 0,4-2 0,1-3-1369,7 7 1,1-4 1619,3-3 1,2-4 18,-2-8 0,0-2 0,-1 3 0,0-1 0,5-4 0,0-1 0</inkml:trace>
  <inkml:trace contextRef="#ctx0" brushRef="#br0" timeOffset="24670">4723 8019 6723,'-27'-35'1080,"5"1"-811,19 6 1,6-3 360,2-1 0,1 1 179,-4-17-809,4 30-3277,-13 40 3309,1 3 1,0 5-93,-3 8 0,-1 5 0,0 4-293,1-9 0,0 1 1,0 3-1,0 1 0,1 2 83,0 0 0,0 3 0,1 1 1,0 0-1,1 0 0,0-3-211,1 1 0,1-1 0,0-1 1,0-1-1,2-2 481,-1 6 0,0 0 0,3-5 0,5-8 0,8-8 0,3-6 0,3 9 0</inkml:trace>
  <inkml:trace contextRef="#ctx0" brushRef="#br0" timeOffset="25286">4649 9098 7533,'-26'0'269,"1"0"1,-12 0-90,19 0 270,7 11-270,4 3 180,0 27-211,4-10 1,1 7 0,1 4-697,2-5 1,0 4 0,1 3 0,1 1 0,-1 0 0,0-2 397,1 5 0,0-1 0,-1 0 1,1 0-1,0 2 134,0-4 0,0 2 0,0 1 0,0-2 0,1-2 0,0-3-741,1 11 0,2-5 0,-2-3 441,1 6 0,1-2 117,-2-15 1,1 1 0,1-2 197,7 12 0,2-4 0,-3-9 0,2-5 0,20 1 0</inkml:trace>
  <inkml:trace contextRef="#ctx0" brushRef="#br0" timeOffset="25869">4698 10572 7533,'-26'-13'1349,"8"7"-1349,40 22-90,-3 12 0,2 5 45,8 3 0,0 2-1048,-9-6 1,-2 1 0,-1 0 560,2 5 0,0 4 532,-3-4 0,1 6 0,1 2 0,-1-1-345,-1 0 1,-2-1 0,1 1-1,2 3 225,-2-7 0,0 1 0,2 2 0,0 0 1,0 1-1,-1-1-243,1 2 1,1 1 0,-1 1-1,1-2 1,-1-1 0,0-4 362,2 4 0,0-4 0,-1-2 0,0 1 0,-1 1 0,1 0 0,-2-3 0,-1-6 0,0-9 0,-1 1 0</inkml:trace>
  <inkml:trace contextRef="#ctx0" brushRef="#br0" timeOffset="26452">5504 12109 7533,'-42'-14'659,"0"0"1,6-1 0,5 3 779,7 10-1079,40-3-316,21 9 1,10 8-180,-13-2 0,3 1 0,2 2 1,3 1-413,-3 1 1,2 0 0,2 2 0,1 1 0,1 1 0,0 2 138,-4-1 1,1 2 0,0 1 0,1 1-1,0 0 1,-1 0 0,1 0 0,-2 0 313,2 0 0,1 0 0,-2 0 0,1 0 0,-1 0 0,-1 0 0,0 0 0,-2-1 0,0 0 0,0 1 0,-1 0 0,-1-2 0,-2 0 0,-1-2 0,3 2 0,0 0 0,0 0 0,0 0 0</inkml:trace>
  <inkml:trace contextRef="#ctx0" brushRef="#br0" timeOffset="27052">7115 12915 7533,'-40'-25'2518,"11"5"-1978,51-3-540,5 14 0,8 4-60,4-1 0,4 1 0,5 4-596,-9 4 1,2 4-1,3 1 1,1 2 0,1 0 464,-7-1 0,2 0 1,0 1-1,1 0 1,1 1-1,1 0 0,-1 1-125,0 0 0,0 1 1,1 0-1,0 1 1,0-1-1,1 1 1,-1-1-1,1-2 316,-1 0 0,1 0 0,0-1 0,0 0 0,0-1 0,-1 0 0,-2 0 0,-1-1 0,10 3 0,-2 0 0,-1-2 0,-2 0 0,-2-3 0,1-5 0,0 1 0,0-1 0,0 0 0</inkml:trace>
  <inkml:trace contextRef="#ctx0" brushRef="#br0" timeOffset="27602">8802 13013 7533,'-27'-6'209,"0"-1"1,-1-3 0,5-2 150,9-2-90,7-11 0,36-5-225,4 11 0,9 1-23,-10 4 1,3-1-1,4-1 1,2 0-492,-4 2 0,3-1 1,1 0-1,2 0 1,2-1-1,-1-1 401,-3 1 1,0 0-1,1 0 1,2-1 0,-1-1-1,2 1 1,-1-1 0,0 0-262,0 0 0,-1 0 1,2-1-1,-1 1 1,1-1-1,0 0 0,-1-1 1,1 1-1,-1-1 329,-1 1 0,1-2 0,0 1 0,1-1 0,-2 0 0,0 0 0,-2 1 0,-1 0 0,-2 1 0,5-2 0,-2-1 0,-2 2 0,-1 0 0,-2-1 0,-1 1 0,3-4 0,0-1 0,1 1 0,-1-1 0</inkml:trace>
  <inkml:trace contextRef="#ctx0" brushRef="#br0" timeOffset="28136">10624 11799 7533,'-14'-39'1259,"14"10"0,6-5-1229,7 0 0,7-3 0,0-1-812,0-1 1,1-2-1,0 0 759,-1 7 1,0-1-1,1 1 1,-2 1-38,2-2 0,-2 2 0,2-1 60,1-2 0,2-2 0,1 0 0,-3 4-240,-2 3 0,-1 2 1,3-4-175,1-2 0,4-5 0,1-2 1,-2 2-1,-4 7 414,3-2 0,-3 2 0,0-2 0,1-1 0,-5 3 0,0-10 0</inkml:trace>
  <inkml:trace contextRef="#ctx0" brushRef="#br0" timeOffset="28718">11280 10250 6633,'34'-4'929,"0"1"1,-2 3 0,-8-6-4207,-17-21 1793,-1 9 1734,-8-13 1,-5-12 0,-1-2-521,1 8 0,0-2 0,-2-1 0,0-4 45,1 5 0,0-3 0,-1-2 1,0 0-1,0-1 0,1 2-200,0-6 0,-1-1 1,1 0-1,1 2 1,-1 2 424,0-2 0,0 2 0,1 1 0,2 4 0,1-1 0,3 3 0,0 4 0,1 7 0,0 0 0</inkml:trace>
  <inkml:trace contextRef="#ctx0" brushRef="#br0" timeOffset="29237">11255 8714 7353,'-20'-13'2069,"3"6"-1440,17-9-89,-5-15-2179,1 4 1,1-2 1195,0 3 1,-1-2-88,-4-3 1,-3-4 0,2 3 484,5 7 0,-3-2-521,-10-15 0,-7-6 1,3 6 475,9 11 0,-2 0-276,-3-2 0,-4-6 0,-1 0 0,3 7 276,0 1 0,1 1-150,-8-8 0,-3-4 0,3 6 150,7 13 0,1 2 276,-12-12 0,2 3 0,1 9 0,-3-2 0</inkml:trace>
  <inkml:trace contextRef="#ctx0" brushRef="#br0" timeOffset="30168">4983 7548 4161,'-42'6'-225,"17"2"0,0 2-3052,-15 5 2987,10 3 2501,19-13-1761,11-5 775,0 0-686,17-11-2066,-8-3 1617,20-5 1922,7-15-2192,-2 12 225,-11 5 0,2-2-135,4-2 0,1 1 0,6-3 0,4 0-120,-1 1 0,4-2 0,-3 3-630,5-1 0,0 3 840,0 0 0,4 1 0,-5 4 0,-11 5 0,-1 2 0,15-4 0,1-1 0</inkml:trace>
  <inkml:trace contextRef="#ctx0" brushRef="#br0" timeOffset="30668">6260 6867 7533,'-30'-24'989,"15"4"-809,-2 0-180,39-7 0,-5 17 45,8-6 0,2-2-3322,8-3 2175,-13 9 1,4-1 1130,5-3 1,3-2 0,-1 1 344,-3 2 0,3-1-374,-1 0 0,6-4 0,2 0 0,0 0 0,-7 3-45,10-3 0,0 0 27,-7 4 0,6-4 0,3 0 0,-3 1 0,-6 4-252,3-2 0,0 2 112,-4 2 1,6 1 0,-2-1 0,-6 4 157,-6 2 0,-3 1 0,7 3 0,-2 1 0,-6 2 0</inkml:trace>
  <inkml:trace contextRef="#ctx0" brushRef="#br0" timeOffset="31117">7499 6309 7533,'-8'-14'1349,"4"8"-4626,44 24 534,-10-2 2024,12 1 1,3 0 628,-20-9 0,1-1 3,17 5 1,6 0-1,-3-1-48,-9-3 0,2-1-8,-2-1 0,7 2 0,2 0 0,0-1 0,-7-2 143,-4-1 0,-4-2 0,5 2 0,8 1 0,8 2 0,3 1 0,-4-1 0,-6-1 0,-9-3 0,-5 0 0,2 1 0,6 2 0,1-1 0,-1 1 0,0 0 0</inkml:trace>
  <inkml:trace contextRef="#ctx0" brushRef="#br0" timeOffset="31719">9433 6805 7533,'-44'-18'989,"12"4"-539,15 2-270,5 1-180,11 9 180,1-3-180,18 5-90,-3 0 90,14 0 90,7 0-90,-7 5 180,12 2-225,-17 2 0,-1 0-3232,13 5 3264,-7-3 1,1 1-33,1 3 0,-1 0-1045,-1-1 1,1 0 1044,6 6 0,1 1-278,-6-3 0,2 0 0,-2 0 368,8 5 0,4 2-465,-10-4 1,5 3 0,3 1 0,-2-1 0,-4-2 299,-1 0 0,-2-3 1,2 2 146,6 3 0,3 3 1,-1-1-1,-4-4-27,2 1 0,-4-2 0,1 3 0,0 0 0,-3-1 0,0-1 0</inkml:trace>
  <inkml:trace contextRef="#ctx0" brushRef="#br0" timeOffset="38485">1599 5875 7533,'-25'-16'1619,"6"-16"-900,6-3-449,8 5-180,10 47 45,-5 16 0,-4 12-68,2-8 1,-1 3-1,0 4 1,-1 2-329,0-7 1,-1 2 0,-1 1 0,1 1 0,-1 0 0,0-1 332,0 7 0,-1 0 0,0 0 0,0-1 0,1-1 40,-2 5 1,0 0-1,1-3 1,5-6-68,5 11 0,11-18 134,18-32 1,9-14-360,-10 0 0,3-6 0,2-2 1,1-1-244,-3 1 0,1-1 0,1-1 0,0 0 0,0 1 27,1-1 0,0 1 0,0-1 1,-1 1-1,-1 2 396,3-2 0,-1 2 0,-1 0 0,-3 2 0,10-4 0,-5 3 0,7-2 0</inkml:trace>
  <inkml:trace contextRef="#ctx0" brushRef="#br0" timeOffset="38703">1673 6482 7533,'-29'-16'1259,"42"-32"-1109,9 19 0,9-3 0,3-1-970,-5 1 1,2-2 0,1 0 0,-2 2 477,4-1 0,0 2 0,-3 0 0,-1-1 0,-2 0 1,-6 5-1,3-5 0</inkml:trace>
  <inkml:trace contextRef="#ctx0" brushRef="#br0" timeOffset="38853">1574 5950 7533,'-21'-18'659,"1"0"1,26-14 0,17-2-795,3 12 0,10 3 0,3 0 0,0 0-193,1-1 0,1 0 0,0 1 1,-2 1-1,9-3 0,-3 0 1,-1 4-1,3 2 0,1 0 1</inkml:trace>
  <inkml:trace contextRef="#ctx0" brushRef="#br0" timeOffset="39085">2603 5392 9242,'-12'8'1124,"2"14"0,2 11-944,1 10 0,0 8 0,2 3-836,1-16 1,1 3-1,0 0 1,0 1 0,2-1 148,1 1 0,0 0 0,1 0 0,1-1 0,1-3 507,2 14 0,1-3 0,3-6 0,3-3 0,2-11 0,10-18 0</inkml:trace>
  <inkml:trace contextRef="#ctx0" brushRef="#br0" timeOffset="39270">2231 5888 7533,'-17'-23'1529,"0"0"0,17-7-1304,27 23 0,13 8-195,-3 5 0,4 5 0,1 1-654,-4 0 0,1 2 1,1 1-1,0 1-74,4 1 1,0 1 0,0 1 0,-2-2 540,5 4 1,-2-1 0,-2-3 0,-7-5-1,-1-1 1,-3-5 0,-3-7 0,1 1 0</inkml:trace>
  <inkml:trace contextRef="#ctx0" brushRef="#br0" timeOffset="39719">2914 5354 7533,'-14'22'1214,"20"8"0,10 7-967,-3-7 1,4 3-1,1 3 1,2 1-844,2 1 0,3 3 0,0 0 0,2 2 0,0 1 557,-6-8 1,1 1-1,1 1 1,0 1-1,0-1 1,-1-1-1,0-1-357,5 8 0,0 0 0,-1-2 1,0-1-1,-2-2 536,2 0 1,2 1 0,-6-6 0,-13-13-590,-14-12 329,-11-26 0,-8-20 0,-1-3 187,0 7 1,-2-3-1,-2-1 1,2-2-97,3 3 0,0-3 0,1-1 0,1 0 0,2-2 11,3 0 0,1-2 0,1-1 0,4 1 0,4 0 18,3-4 0,5 0 0,4 1 0,4 3 67,4 6 1,4 0-1,3 4 1,5 9 88,12 7 0,6 9 0,-3 12-156,-8 11 0,-3 10 0,-6 6-30,-9 12 0,-8 6 0,-7 1 198,-5-11 1,-4 1 0,-4-2 0,-3-2-409,-11 7 0,-5-3 0,-1-7 240,-8 1 0,0-13 0,10-19 0,3-9 0,0-18 0</inkml:trace>
  <inkml:trace contextRef="#ctx0" brushRef="#br0" timeOffset="39952">3347 4858 7533,'-14'-32'1638,"1"0"0,-5-5-57,30 66-1401,-4-2 0,3 8 0,1 2-293,3 4 1,1 4-1,2 2 1,1 0-544,-2-5 1,1 1-1,0 0 1,2-1 0,0-1 578,2-3 1,1 0 0,0-2 0,0-1 0,-1-3 0,5 9 0,-1-3 0,1-8 0,8-11 0,-1 1 0</inkml:trace>
  <inkml:trace contextRef="#ctx0" brushRef="#br0" timeOffset="40135">3830 5045 7533,'-15'-28'3276,"22"45"-2576,12 9 1,6 7-1181,-2 0 0,2 4 1,2-1 69,0-3 0,1 0 1,-1-3-1,9 7 1,-1-5-1,-6-12 0,1 0 1</inkml:trace>
  <inkml:trace contextRef="#ctx0" brushRef="#br0" timeOffset="40285">3756 4673 7533,'-12'-24'449,"0"0"1,21 24 0,27 26 0,-10 4-1,1-1 1</inkml:trace>
  <inkml:trace contextRef="#ctx0" brushRef="#br0" timeOffset="40703">4463 4722 7533,'-13'-26'1092,"0"-1"0,-3-1 0,-3 10-482,-4 23 1,-2 11-431,-6 10 0,3 10-180,7 0 0,2 5 0,6 2-270,6 2 1,5 2 0,10-4 119,11-4 0,8-4 1,7-7-121,-1-14 0,5-6 0,3-4 0,-2-6-382,4-5 0,0-6 0,-1-4 0,-1-4 404,-1-2 1,0-5 0,-3-3-1,-6-1 218,-1-8 0,-7-4 0,-7 1 300,-7 7 0,-6-1 0,-5 4 1346,-6-2 1,-6 8-268,-11 15-1079,31 60-405,9-10 0,7 3-135,-1-7 0,4 1 0,3-4-823,2-6 1,3-3 0,-1-4 821,5 3 0,-2-8 1,-1-12-1,-4-8 0,-5-12 1</inkml:trace>
  <inkml:trace contextRef="#ctx0" brushRef="#br0" timeOffset="40853">4723 4338 7533,'-36'-33'1092,"-1"0"0,3 1 0,16 12-2749,34 29 1657,8 2 0,-3 6 0,1 2 0,8 6 0</inkml:trace>
  <inkml:trace contextRef="#ctx0" brushRef="#br0" timeOffset="41103">5045 4016 7533,'-17'-23'1638,"-1"-1"0,7 6 0,25 32 0,9 15-1274,-1 2 1,1 7-1,1 3-1020,-4-9 1,1 2-1,0 2 1,1 0 0,-1 1 12,3 4 0,0 1 0,0 1 0,0-1 0,0-1 247,-2-3 0,1-1 1,-1 0-1,-1-2 1,0-3 395,5 9 0,-1-4 0,-2-5 0,-1-3 0,-4-8 0,-5-14 0</inkml:trace>
  <inkml:trace contextRef="#ctx0" brushRef="#br0" timeOffset="41303">5107 4511 7533,'-13'-28'1092,"0"0"0,19-5 0,15 0-765,5 13 1,8 2 0,4 0 0,1 0-984,-2-2 1,2 0-1,2-1 1,-1 1 0,-2 2 357,1-1 0,-2 2 0,0 1 0,-1-1 0,2-1 0,0-1 0,-2 2 0,-5 2 1,-2 3-1,-1-1 0</inkml:trace>
  <inkml:trace contextRef="#ctx0" brushRef="#br0" timeOffset="76433">9222 6470 5824,'32'0'0,"4"-5"0,-15-2 0,8 0 0,-16-4 0,5 9 0,-11-3 180,-1-1 89,-6 5-89,0-4 90,-6 5 0,-1 0 270,0 0-270,-4 0-91,4 0-269,1 0 1,0 0 89,0 0 89,5 0 91,-4 0 90,5 0-180,-6 0 0,10-11-90,3-14 0,4-8 22,2 2 1,3-4-1,2-4 1,1-2-498,-1 1 1,0-3 0,2-3-1,0-1 1,1-1 0,1-1 494,-4 10 0,0 0 0,1-2 0,0 0 0,1-1 0,0 0 0,1 0 0,-1-1 0,0 0-262,-1 2 0,0-1 0,1-1 0,-1 0 0,1 0 1,0 0-1,0 0 0,-1 0 0,1 0 0,-1 2 172,3-4 0,-1 0 0,0 1 0,0-1 0,0 1 0,0 0 0,0 1 1,-1 1-1,0 0 2,0 0 1,-1 0-1,1 1 1,-1 0-1,-1 1 1,0 0-1,0 1 1,-1 1-77,1-4 1,0 0-1,-1 2 1,-1 0-1,-1 2 1,0 1 143,2-6 0,-1 1 0,-1 3 0,-2 1 90,-1-1 0,-2 2 0,-2 3 0,-1 4 0,-2 4 1599,1-3-1689,-6 24 2854,0 5-2944,0 0 1170,0 5-1260,0 2-90,0 6 270,5-1-90,-3 0 323,9 0-233,-10 1 0,5-1 180,-1 1 0,2 5 0,5 6-1,1 8 91,-6 5-3392,-2 6 3122,-5-10 3,0 3 42,1-11 0,-2 2-45,-1 7 0,-1 3-365,2 3 1,1 4 0,-1 0 364,0-7 0,-1 0 0,0 7-229,1-6 0,1 4 0,0 4 1,0 2-1,0 1 0,1 1 1,-1-2 205,0-5 1,1 0-1,-1-1 1,1 2-1,-1 0 1,1 1-1,0 1 1,0 2-3,1-3 0,-1 2 1,1 2-1,0 0 1,1 2-1,-1 0 1,0 0-1,1 1 1,-1-1-1,0 0 1,1-1 15,-1-1 1,0 1 0,1 0 0,-1 0 0,0 0 0,1-1-1,-1 1 1,1-1 0,-1 0 0,1 0 0,0-1 79,1 1 1,-1 0 0,1-1 0,0 1 0,-1-1 0,1 0 0,0-1 0,0 0 0,0-2 0,0 1-99,0 4 1,0-1 0,0 0 0,0 0-1,0-2 1,-1-1 0,1-1 0,-1-3 97,0 11 1,1-2 0,-1-2 0,-1-3 0,0-4-16,-1 6 0,-1-4 1,-1-8-597,-8 11 540,-3-43 0,7-27 0,5-9 0,0-12 0</inkml:trace>
  <inkml:trace contextRef="#ctx0" brushRef="#br0" timeOffset="77699">6049 6780 6813,'-26'0'2609,"3"0"-2070,10-11-359,-5-8-270,9-6 0,-1-4-30,-5-2 0,-3-3 1,-1-4-504,2 4 1,0-2 0,-1-3 0,-2-1 0,-1-1 557,2 2 1,-3-1 0,0-2 0,-1 0-1,0-2 1,0-1 0,0-1-266,2 4 1,0-1 0,0-2-1,0 0 1,-1-1 0,1 0 0,0 0-1,0 0 1,0 0 275,1 5 0,1-1 0,0 0 0,0-1 0,0 1 0,0 0 0,0 0 0,0 0 0,1 0 0,0 0 94,-1-3 0,-1 0 0,2-1 0,-1 0 0,0 1 0,1 1 0,0 0 0,1 2 0,0 2-325,-3-6 1,0 2-1,1 1 1,0 1 0,1 3-1,1 2 397,-1-5 1,1 2-1,1 4 1,-2 5 112,-11-6 0,2 10 45,10 12 0,-11-7-181,15 15 1003,6 1-1182,2 0 2309,5 6-2489,0 0 3546,-6 0-2890,-6 11-386,-2-3 90,-4 10-180,11 0 90,-9 23 45,11-9 0,1 5-15,0 1 0,-1 4 0,2 1-942,2 3 1,1 3 0,1 2 911,0-12 0,2 3 0,-1 0 0,1 1 0,0-3 0,2 4 0,0-2 0,0 0 0,0 1 0,-1 3 0,0 1 0,1 1 0,1 4-26,0-11 0,0 2 0,2 1 1,0 2-1,0 2 0,-1 0 1,1 1-284,-2-7 0,0 0 1,0 2-1,0 0 1,0 1-1,0 1 0,0 0 1,-1 1-1,1 0 1,0 1 255,0-3 1,0 2-1,0 0 1,-1 1-1,1 0 1,0 1-1,0 0 1,-1 0-1,1-1 1,-1 0-1,0-1 1,-1-1-122,0 5 1,1-1 0,-1 0 0,0 0-1,-1-1 1,0-1 0,0 0 0,0-1-1,-1-2 1,-1-1 173,0 7 0,0-1 0,0-1 0,-1-2 0,-2-2 0,0-3 0,-1-5 0,-5 13 0,-3-6 0,-2-6 0,-6 5 0,-3-13 0,-6-19 0,-7-16 0</inkml:trace>
  <inkml:trace contextRef="#ctx0" brushRef="#br0" timeOffset="94417">12334 7387 7533,'-44'-5'0,"-4"-2"0,15-6 809,-8 7 181,15 0-720,-5 6 899,6 0-360,12 0-449,46-5-180,9-1 0,9-1-405,-15 3 0,2-1 0,1 0 0,1 0-595,4 0 1,2 0 0,-1 0 0,-3 1 573,-1-1 0,-2 1 1,-2 0-1,12 1 1,-7 1-1,-11 2 1</inkml:trace>
  <inkml:trace contextRef="#ctx0" brushRef="#br0" timeOffset="94650">12570 6978 7533,'-34'-34'1439,"1"23"-540,24 36 1,5 14-481,-2 1 1,-1 4 0,1 3-893,2-9 1,0 2 0,1 1-1,1 1 1,1-2 472,3 9 0,2-1 0,2-1 0,-1-2 0,-1 7 0,1-1 0,4-7 0,11-3 0,1 0 0</inkml:trace>
  <inkml:trace contextRef="#ctx0" brushRef="#br0" timeOffset="96152">13152 7040 7533,'-44'-12'1979,"36"-6"-2069,26 8 0,10 1 45,11-6 0,1-1-1594,-13 6 1,0 0 491,2-4 0,1-1 832,3 1 1,-1-3 692,-1-6 1,-2-3-290,-1 6 1,-3-1 90,2-21 900,-34 30-810,-21 7 224,-9 10 1,-4 6-315,3 4 0,-1 2 747,6-5 1,-1 0 0,3 4-838,1 8 0,5 5-366,5 6 0,10 2 6,14-6 1,7 0 89,3 4 0,7-3 0,7-10 0,7-8-180,13-5 0,-1-5 450,-18-3 0,-6 3 810,-9 13-1,-43 3 1,-19 2-1395,6-1 0,-1 1 735,3 1 0,-1 2 0,6-3-60,10-4 0,3-2 157,-1 4 1,3 2 201,-3 19-629,29-18 0,8 0 0,10 1 1,3-3-1164,1-4 1,1-4 892,5-5 0,2-5-495,-1-2 1,0-2-579,12 0 1,2-3 922,-15 0 1,2-1-1,-2-4 522,5-7 1,-1-5 0,-6-1-13,-3-5 0,-5-3 0,-4-1 0,-6 0 899,-8-3 2377,-12 27 0,-1 23-1750,0 1-1436,2 14 270,16 3-315,12-14 0,6-2-180,3-1 0,4-5-96,7-2 0,2-9 6,-3-11 1,-6-11-16,-16-8 0,-5-7 0,-4 0 105,-2-9 0,-10-1 45,-13 2 0,-10-1 0,-4 7-1176,-9 10 1,-5 8 1295,10 6 0,-2 2 0,3 7 503,2 7 1,4 8-265,-11 24-134,20 6 0,6 4-45,4-5 0,9 1-360,10-4 0,9 1 1,2-8 89,10-11 0,4-9-1054,8-2 1,0-11 1188,-9-13 0,-3-9-90,-5-4 0,-2-7-81,-10 5 1,0-4-1,-2-2 1,-1 1 125,4-6 0,-2 0 0,-4-2 442,-6-1 1,-4-4-1,-2 2 1,-1 6 51,-3 1 1,-3 5-315,-4-5 0,-3 16 180,-3 36 270,11 30-271,-1-3 1,1 5 751,2 5 0,1 2-1081,0-11 0,0 1 0,4 2-98,4-1 1,4 3 0,1-1 0,-1-4 67,-1 6 0,3-2-60,5 7 0,5 2 0,6-19 214,8-32 1,3-13-155,-6 2 0,-1-9 300,-4-16 0,-2-11 0,-5 0-90,-7 12 0,-3-1 0,-3 0 599,-3-8 1,-2-2-1,-1 7-89,3-7-360,-15 34-1,10 54-314,-2-9 0,0 2-1316,3-3 1,0 0 1315,-1 0 0,2-1-149,10 16-886,4-18 1,6-4 89,1-8 1,3-5 989,6-2 0,0-7 0,-8-14 0,-2-7 0,-3-1 0,0-1 0</inkml:trace>
  <inkml:trace contextRef="#ctx0" brushRef="#br0" timeOffset="96285">14516 6643 7533,'-30'-33'389,"0"-1"1,3 11 0,8 12-1210,19 20 1,7 27 0,6-4 0</inkml:trace>
  <inkml:trace contextRef="#ctx0" brushRef="#br0" timeOffset="97386">14814 6768 7533,'-12'-27'1259,"5"4"-1079,1 16 1709,12 46-3528,-3-11 1,1 4 1283,-1 0 0,2 2 0,-1 1 265,0-1 0,0 0 1,0 2-433,2 1 0,0 2 1,0-1-1,0-3-108,1 11 1,1-2 179,2 14 1,-2-23 449,-8-47-2005,-7-13 2005,0-22 907,2 18 1,-1 0-188,-1-20-495,4 15 0,-1 0 567,1 7 0,1 1 647,2-24-1304,7 24 0,8 1-450,14 0 0,7 6-90,3 6 1,4 7-82,-5 5 0,2 4 0,-3 2 396,-2 1 0,-4 3-45,0 2 0,-4 1-225,-2 1 460,16 5 620,-12-10 89,12-3-359,-27-17 120,-3-2 420,-27-20 2286,-16 12-2094,-6 10 0,-3 4-1137,15 5 0,0 2 45,-16 9 0,4 8-90,20 3 0,3 4 180,-2 0 0,2 1-225,5 0 0,2 2 135,5 1 0,6-2 0,26 9-135,-4-16 0,1-4-3232,23-3 3309,-22-12 1,-2-5-33,11-22-270,-9-11-1044,-10 11 0,-3-1 1224,-2-11 90,-6 11-180,-6 24 180,0 16 90,-6 8 2538,5 30-2763,-3-21 0,2 1-135,7 4 0,1-2 91,3 13 89,19-21-1170,10-28-44,-8-13 0,2-6 312,4-9 0,-2-4 992,-7 1 0,-2-1 0,0 1 0,-4 0 0,-13 13 0,-2-2 0,3-20 0,0-3-265,-5 7 0,-2-2 265,-1 1 0,-3-4 0,-2 1 419,-3 5 1,-1 0 0,-2 3 689,-3-2 1,-1 3-436,-4 1 1,0 12-315,4 24 0,-3 18 234,16 6-459,-4 5 0,-1 4 0,4 5 0,3 6 430,-2-6 1,0 6 0,1 1 0,2-2-724,1-4 1,1-2-1,1 0 1,0 1-68,0 6 0,0 1 0,0-1 1,1-5 89,6 8 0,1-7 286,-2-10 1,1-9-871,8-17 406,5-28 133,-6 1 90,-1-14 45,-5 0 0,3-2 135,-1 8 0,3 1-60,2-4 0,3-1 0,0 4 194,-2 5 1,1 10-2148,19 32 2013,-30 10-90,-14 2 0,-5 2 0,-3-2 0,-3-1-90,-4-3 1,-2-1-91,-4 7 0,-2-1-495,-4-3 0,-1-5-44,-5-7 719,8-50 0,34-5 0,4 2 0,0-1 0</inkml:trace>
  <inkml:trace contextRef="#ctx0" brushRef="#br0" timeOffset="97785">15966 6321 7533,'-26'-14'2518,"3"31"-2113,15 5 0,3 7-255,3 7 0,2 5 0,1 3-375,0-4 0,0 3 0,1 1 0,1-1-375,0-1 1,0 1 0,1 0 0,0-2 509,1 6 0,2-1 0,-1-3 224,-2 7 1,4-7-584,15-4-181,4-1 540,8-37 0,5-12 135,-8-3 0,0-6-266,-2-3 0,2-3 1,-3 0 175,-2-3 0,-3-1 872,-2-2 1,-3-1-289,-7 6 1,-5-1 1079,-5-19 180,-44 21-4664,9 18 3179,4 16 1,0 8 343,10 0 0,3 3-253,1 11 0,2 2-315,0-4 0,1-1-1118,4 6 1,5-1 1207,14 5-45,13-4 0,10-1-1215,-1-10 1,4-3-1,1 1 1080,-4-1 0,0 1 0,1-2 0,6-1 0,2-1 0,-4-3 0,-5-4 0,1 1 0</inkml:trace>
  <inkml:trace contextRef="#ctx0" brushRef="#br0" timeOffset="98684">11900 14712 7533,'-36'0'1079,"-13"0"540,13 0 90,2 0-1079,50 0-1080,34 5 390,-17-4 0,4-1 0,3 0-499,7 1 1,2-1 0,1-1 175,-9 0 1,0-2 0,1-1-1,-2 0-397,8-4 1,-1 0 0,-4-1 570,1 2 0,-7-1 0,3-14 0,-34 15 0</inkml:trace>
  <inkml:trace contextRef="#ctx0" brushRef="#br0" timeOffset="100286">13313 14637 7533,'-7'-33'1889,"2"-1"-720,-1 9-719,-12-1-450,-19 1-270,8 25 0,-4 10 135,-9 12 0,3 11-31,14-3 1,2 4 0,5 4 135,1 6 0,5 3 0,9-1-390,13-3 0,9-2 1,6-4-361,5-4 0,5-4 1,5-9 539,4-9 0,5-10 0,-3-6 270,-6-8 0,-1-7 0,-5-5 23,-7-4 1,-5-4 0,-4-1 755,-1-15 1,-10 3-1,-10 14 1,-7 13 179,-21 31-764,14 18 0,6 10-405,0 8 0,10 1 90,9-16 0,6 0 1,5-6-226,14-1 0,6-12 0,9-16 0,-1-15 285,-20-2 0,-2-6 0,-7-3 0,-8-5 0,-7-5 0,-8 3 30,-9 4 0,-8 3 0,-5 3-49,-8 3 0,-5 4 0,-1 9 258,1 8 1,-1 7 0,6 7-241,1 11 1,16 5-825,35 8 1,21-4 434,1-14 0,9-6 1,1-6 236,-5-6 1,2-3 0,0-5-1,-4-3 213,8-6 0,-4-6 0,-8-5 569,-13-2 1,-6-5 0,-8 2 659,-11-3 1,-11 4-631,-12 8 1,-5 12-198,1 25 1,4 13-298,9 7 0,8 4-465,5-5 0,5 2 1,5-3-31,17 12 0,10-10 135,5-15 1,2-12 134,3-20 0,-4-13-30,-18 2 0,-3-6 0,-4 0 75,1-13 0,-5 2 519,-6 6 0,-3 15 336,-4 31-316,-1 15 1,2 6-270,9 12 0,7 1-405,5 1 0,7-9-720,15-16 1,6-15 329,-13-12 1,0-9-1,-3-8-80,-10-1 0,-1-7 1,-3-3-1,-3-2 672,-2-6 1,-2-3-1,-4-2 1,-4 0 139,-3 5 0,-4-1 0,-2 0 0,-1 0 0,1 1 445,-1-3 0,-1 0 0,0 2 0,-1 3 22,-5-4 1,-1 4 0,9 12 90,15 17-570,-2 29 0,-1 21 0,1 2-150,4-3 0,1 2 0,1 3 0,-1 1-390,-3-1 1,1 2 0,-1 1 0,1 0 0,-1-1 263,1-5 0,0 0 0,0-1 0,-1-2 0,-1-1 66,4 15 0,-1-3 0,-8-16 780,-11-19-495,-6-43 0,-3-24-293,4 20 1,1-2-1,0-2 1,2 0-358,1-4 1,1-1-1,4 0 1,3 3-356,8-6 1,5 2-1,4 6 780,4 8 0,2 5 0,4 5 0,13 2 0,2 10 0,-5 14 0,1 1 0</inkml:trace>
  <inkml:trace contextRef="#ctx0" brushRef="#br0" timeOffset="101035">14974 14712 7533,'-24'-35'1092,"0"1"0,11-2 0,10-1-32,20-3 1,10 0-1729,-4 12 1,3 0 0,1 2 67,1 0 0,1 1 1,1 5-121,12-2 1,-2 12 856,-10 20 0,-4 11 177,-3 13 1,-4 9-315,-9-10 0,0 2 0,0-1-225,6 8 0,5-7-178,3-14 0,2-12 313,-2-27 0,-3-12 450,0-8 0,-5-4-61,-8 9 1,-3-2 0,-5 2 195,-5-3 0,-8 9 494,-26 20-442,18 25 1,2 10-593,2 11 0,10 4-270,12 4 1,13-5 44,15-11 0,8-10-90,6-14 0,-1-14 450,-3-16 0,-9-12 180,-17-8 0,-16-4-180,-14 16 0,-10 1 0,-3 3-60,-4 5 0,-4 3 0,0 4-525,-16 0 0,4 7-2113,1 4 1618,88-19 900,-13 5 0,3-5 1,2-3-77,-2-1 1,1-3-1,0-1 1,-3-1 592,-3 0 0,-1-1 1,-2 0-1,-3 2 292,0-2 1,-3 2 0,-5 5 629,-4-1-810,-22 50 1,-6 20-300,6-10 0,1 3 0,1 3-621,0 0 1,1 3-1,2 1 1,1 0-138,2 0 1,2 1 0,3-1 0,3-2-503,4 3 1,5-2 0,3-4 1019,5 4 0,6-14 0,1-24 0,-1-11 0,9-25 0</inkml:trace>
  <inkml:trace contextRef="#ctx0" brushRef="#br0" timeOffset="101234">15979 13832 7533,'0'-27'1638,"0"0"0,0 33-1021,-1 20 0,-1 16 0,-1 4-662,0-2 0,0 4 0,0 1 0,0 0-775,1 1 1,0 0 0,0 0 0,0-2-1,-2-8 1,0-1 0,1 0 0,3-1 522,6 13 1,4 0 0,1-10-1,7-3 1,3-12 0,-1-1-1</inkml:trace>
  <inkml:trace contextRef="#ctx0" brushRef="#br0" timeOffset="102335">16351 14377 7533,'9'-48'1019,"0"1"0,-1 3 1,-2 3-1290,-11-5 180,-18 35 0,-7 10 675,-12 19 0,-2 12-346,9-2 1,0 4 0,3 3 30,6 1 0,3 1 0,9 0-405,9 11 0,15-8 45,21-16 0,9-12-90,8-16 0,1-11-1459,-2-3 1,-5-4 1337,-13 4 1,-5-3 830,-10-2 0,-4 1-350,-3 5-540,-18 10-450,7 28-629,-2 7 630,36-11 179,-1-18 270,-4-12 0,4-10 0,-3-3 270,-3-7 0,-3-5 1,-1-4 717,-1 1 1,-1-3 0,-1-3 0,-2 2-270,-1 0 1,-2-1 0,-1 0 0,-4 4-240,-3-3 0,-4 3 0,-1 4 509,-2-11 1,-4 18 180,-6 32-541,1 18 1,2 10-180,6 6 0,4 6 0,-1 3-328,-1-3 1,-1 4 0,1 0 0,2 0 304,2 3 0,2 0 1,1 0-1,-1-3-187,-1 0 0,0-2 1,2-2-151,3 4 0,2-1 0,4-13 923,19-16-1013,7-18 270,-8-34-45,-9-5 0,-4-3 45,-1 1-45,10 3 0,2 1 46,-4 10-181,8 5 0,2 4 180,-5 13-270,17 25 630,-50 8 0,-8 6-180,7-3 0,-4 1-661,-17 4 0,-9 1 0,1-4 706,7-7 0,-2-2 67,-2 0 1,-7 1-1,0-1 1,4-3 21,-2-2 1,3-2-225,-11 4 0,7-7 90,20-18-360,33-4 1,12-3 224,-8 1 0,2 0-1048,12-2 1,4-2 0,-2 2 876,-5 1 1,0-1-85,11-4 0,5-4 1,-5 2-2,-10 4 0,-1-2 188,-1-3 1,3-5 0,0-2-1,-6 4-22,0-1 0,-4-3 225,-3-3 0,2-6 0,-2-1 0,-4 5 90,-1 0 0,-5 0-60,-2-11 0,-3-5 0,-3 6 60,-2 14 0,-3 1-1,-7-6 1,-4-3 0,0 8 270,-5-2-90,-7 7 0,-1 4-180,10 14 89,-8 18 1,2 6-180,11 8 270,-9 19 0,2 4-270,15-23 0,2 2-90,-5 16 0,0 7 0,1-5-103,4-11 0,2 1-10,0 4 1,0 7 0,1 1-1,0-7 68,0 1 0,3 1-338,1 2 1,3 7 0,2 0 0,3-7 52,3-11 0,4-5 1,-2 0 921,-2 9 1,0 0 0,5-9-998,21-12 0,-1-15 315,-10-16-1005,3-13 1,-1-2 1274,-5-2 90,-8-10 0,-1-1 2020,-1 10-1885,-11-5 0,-3 1-45,0 14 539,-21-11-719,0 27 494,-9 14 1,-2 8-405,-3 8-536,4 15 0,5 5 445,11-18 1,6 1-293,9 7 1,6 7 0,4 1 0,-2-6-57,3 2 0,4-1 1,0-6-1,4 3 1,2-1-1,-2-5 1,7 1-1,1 0 1</inkml:trace>
  <inkml:trace contextRef="#ctx0" brushRef="#br0" timeOffset="110215">12409 8515 7533,'-25'0'0,"11"0"359,-13 6-269,23-5 450,-24 5 0,25-6-270,-8 0-450,39-12 45,0 6 0,6-1 105,2-3 0,4-1 0,2 2-169,-5 2 0,1 2 0,1 1 0,-1-1-41,10-3 0,0 1 1,-4 4-346,7 7 0,-8 3 585,-3-3 0,-47 23 0,-12-13 0</inkml:trace>
  <inkml:trace contextRef="#ctx0" brushRef="#br0" timeOffset="111664">12049 16323 7533,'-41'-5'0,"17"3"2698,-10-9-2338,27 10 180,24-5-361,14 1 1,9-1-158,-7 1 1,3-2 0,4 0-1,0 1-257,2 1 1,2 1 0,2 0 0,-1 0 0,-1-1 0,1 0 0,-1 0 0,-1 1 0,0 0 0,-1 5 0,0-1 0,0 1 0,0-1 0</inkml:trace>
  <inkml:trace contextRef="#ctx0" brushRef="#br0" timeOffset="112531">12496 8094 7377,'5'-36'989,"-3"14"-102,3 4-257,-5 47-450,2 2 0,2 7-480,-1 7 0,2 6 0,-1-1 2,-1-10 0,-1-2 0,1 2 0,1 0 0,1 3 0,-1-1 0,0-3 0,-2-3 1,0 0-1,1-1 0</inkml:trace>
  <inkml:trace contextRef="#ctx0" brushRef="#br0" timeOffset="114015">13536 16583 7353,'-26'-31'1709,"8"6"-1799,13 7-360,5-6 360,0-24 90,-6 14 0,-5-2 0,-4-4 0,-7 3 90,-15 7 0,-6 14 90,11 20 0,-1 9 0,2 5-101,-2 9 0,2 7 1,5 3 99,3 6 1,4 4 0,11-2-60,12-7 0,8-2 0,7-8 0,10-13 0,7-9 0,1-8-165,-1-9 0,2-8 0,0-5 0,-3-3-325,-4-1 0,-1-3 1,-2-2-1,-1-3 0,-3 0 280,-2-2 0,-2-2 0,-3-1 0,-2-1 0,-3 0-90,-3 2 0,-4-1 0,-2 0 1,-2 1-1,-1 3 30,0-10 0,-3 3 0,-5 6 240,-9-4 0,-2 20 225,6 42 0,2 18-46,4-4 1,3 6 0,1 3-242,-1 2 0,-1 3 0,2 3 0,4-2-73,3-2 0,4 1 0,2-2 0,1-3-165,3 5 0,2-4 0,6-8-51,18-2 1,3-21-100,-6-33 0,-4-16 360,-13 3 0,-4-4 0,-3-2-30,-6-3 0,-3-2 0,-3 3 300,-1-10 0,-7 18 1508,-7 37-1149,5 28 1,6 16-660,4-2 0,4 4 0,5-1-296,4-6 1,5-1 0,4-5 325,2-7 0,4-4 0,1-7 0,6-7 0,1-9 0,-6-16 0,1 0 0</inkml:trace>
  <inkml:trace contextRef="#ctx0" brushRef="#br0" timeOffset="114165">13933 15865 7533,'-24'-38'779,"0"0"1,2 11-1,6 15-1724,19 35 1,10 15 944,0-7 0,2 2 0,0-1 0,3 10 0,1-3 0,7-1 0,0-1 0</inkml:trace>
  <inkml:trace contextRef="#ctx0" brushRef="#br0" timeOffset="114499">14479 15926 7533,'18'-42'674,"0"1"1,0-1-1,-4-13 1,-16 17-495,-27 38 0,-9 14 89,6 0 1,-2 4 0,0 4-474,3 2 1,0 4 0,1 1 0,4 2 232,0 6 1,5 1 0,9 1-180,10-1 0,8 0 1,8-2-91,12-1 0,10-3 0,4-2 60,-6-6 0,4-3 0,0 0 1,-1 0 44,-2 1 0,1-1 0,-2 1 0,-5 0 270,12 14 0,-19-2 384,-31-9 1,-14-6-295,-21-8 0,-9-11-495,11-4 0,-2-4 1,3-4-331,4-2 0,3-3 1,4-2 599,4-3 0,8-3 0,10-23 0,33 17 0</inkml:trace>
  <inkml:trace contextRef="#ctx0" brushRef="#br0" timeOffset="115198">15297 15877 7533,'25'-42'1439,"1"1"0,-40 13-1169,-11 39 0,-11 17 0,-1 4-248,4-5 1,-2 4-1,1 2 1,2 1-381,2 4 0,1 2 0,3 2 1,4-1 109,5-3 1,2-1 0,5 1-1,8-3-172,10 4 0,8-1 1,8-8 89,10-6 0,8-9 1,3-7 171,-3-10 1,3-7-1,0-5 1,0-2 179,-1-2 1,0-3-1,-1-3 1,-3-3 112,-4-3 0,-1-2 0,-3-3 0,-5 0 89,-5 1 1,-2-1 0,-5 0 0,-4 1 175,-6-2 0,-5 2 0,-5 2-400,-6-5 0,-7 8-110,-21 17-340,16 25 405,34 7 0,11 3 0,0 0 0,4 0 308,0-4 1,3 2 0,-2-1-174,4 5 0,-5 1-90,-4 4 0,-8 1 0,-11-5 0,-6-1 270,-5 13 90,7-14-720,42-52 225,-4 2 0,3-6 105,-4 2 0,1-4 0,-2-2-46,-5-1 1,-2-2 0,-2 2 75,6-8 0,-11 6 90,-21 1 450,-20 70-720,7 6 0,5 7 1484,6 3 1,4 0-1350,1-8 0,9-4-225,11-11 0,7-2 0,3-8-18,0-8 1,3-8-1,-1 1 1,1 2-1,0 0 1,0-3-1,-1-10 1,0 1 0,0-1-1</inkml:trace>
  <inkml:trace contextRef="#ctx0" brushRef="#br0" timeOffset="115416">16524 15294 7533,'-17'-20'1638,"0"0"0,-5 31-1441,21 18 0,10 14 0,1 4-377,-3-2 0,0 4 1,2 2-1,0 1-476,-1-6 1,2 2-1,0 1 1,1 0 0,-1-2 198,1-1 0,1 1 1,-1-2-1,1 0 1,-1-3 456,-1 0 0,0 0 0,0-4 0,0-4 0,5 7 0,-1-14 0,-9-23 0</inkml:trace>
  <inkml:trace contextRef="#ctx0" brushRef="#br0" timeOffset="115716">16562 15988 7533,'-12'-40'557,"1"0"1,-1-1 0,2 2-1,2 0 1,10 10-288,39 3-675,-4 14 0,7 4 135,-3 3 0,4 2 1,0 1-161,-7 1 0,0 2 0,1 0 0,-3-2 370,6-3 0,-2-1 0,-5-3 937,9-8 0,-16-5-248,-31-3 1,-12 1 45,-16-1 0,-8 9-346,6 14 1,-2 7 0,1 6-221,0 5 1,1 7 0,5 5-20,5 10 0,7 7 0,10 0-540,14 1 0,12 1 1,4-3 195,2-5 1,5-3 0,3-5 0,5-5 0,5-6-1,-2-4 1,-8-12 0,0 1 0,0-1 0</inkml:trace>
  <inkml:trace contextRef="#ctx0" brushRef="#br0" timeOffset="116664">12545 8292 7533,'-19'-25'1439,"7"12"-1259,6-4 539,6 16-539,0-5 0,0 6 0,0 6-90,11 6-90,-8 2 0,8 31-180,-6-15-1459,-4 13 1,0 1 1163,4 2 385,-4-7 0,-1 6 0,-1-4-7,1-13 0,0 1 67,0 13 0,0 6 0,0-6 30,0-15 0,0-2 90,5 20 0,1-3-90,3-13 359,14 0-359,-9-35 540,9-35-360,-9 4-270,-4-9 0,-2-1-450,-1 2 360,-7 12 0,-2-5 1,-2 6 101,-9-8 1,-1 7 0,-3 2 0,-14 7 0</inkml:trace>
  <inkml:trace contextRef="#ctx0" brushRef="#br0" timeOffset="140382">9694 12568 7533,'-6'-25'90,"-1"-11"539,0 8-719,2-2 0,5 18 90,0 6 990,0 6-540,0 0-450,0 16 0,11 5-90,8 11 0,24-7-180,-3-13 0,3-23 630,-35-10-90,-44-5 269,4 20 1,-2 5-495,2 6 0,3 4-45,-11 12 0,53 2 0,13-10 0</inkml:trace>
  <inkml:trace contextRef="#ctx0" brushRef="#br0" timeOffset="140832">11169 11154 7533,'0'-33'-810,"0"10"2339,-6 12-809,-1 4-720,-11 5 180,4 4-270,-3 21-810,4 9-179,6 7 539,2-13 360,-1-10-89,-1-32 538,-22-10 541,-4 4-1530,-10 16 720,28 27 0,17 11 0,30-2 0</inkml:trace>
  <inkml:trace contextRef="#ctx0" brushRef="#br0" timeOffset="141416">11528 9555 7533,'-38'-6'1349,"2"-5"-989,17 4 989,-10-5-1169,13 0 1169,-12-6-1079,3 4-810,-1 2-359,1 17-540,12 4 449,41 3 810,13-23 765,-9 2 0,0-3-226,-6-3 1,-8-2-270,-17 4-746,-23 36 1,-11 2-1,18-2 1,1 1 0</inkml:trace>
  <inkml:trace contextRef="#ctx0" brushRef="#br0" timeOffset="141981">11169 8292 7533,'-28'0'-1350,"0"0"1980,22-5 180,-12-8-541,4 5 181,-15-9 540,-8 10-541,12 4 1,-1 0 90,-19-3-270,21 6-450,46-17-540,20-3 360,-16 0 1,-2-3 269,7-15 90,-42 23 0,-6 17 0,-19 30 0</inkml:trace>
  <inkml:trace contextRef="#ctx0" brushRef="#br0" timeOffset="142731">9905 7015 7533,'-31'-37'1619,"11"17"-990,-4 14-1078,17 36 179,13 5-180,13 7 180,13-22 180,-1-20 90,-17-25 0,-37 3 0,-2 9 0,-22 22 0</inkml:trace>
  <inkml:trace contextRef="#ctx0" brushRef="#br0" timeOffset="143333">8330 6668 7533,'-9'-24'90,"-1"-1"0,1 0 0,0 0 539,-9-19 1,-7 7-540,-12 18-135,10 18 0,-1 7-45,4 6 0,1 3 45,-1-2 0,6 1 225,11 9-90,32-39 45,-6-2 0,1-3 0,1 0 0,-3 1-135,0 1 0,-25 34 0,-12 29 0</inkml:trace>
  <inkml:trace contextRef="#ctx0" brushRef="#br0" timeOffset="144315">7624 12852 7533,'-32'-26'1259,"12"8"-539,4 35-361,9 5-359,6 21-180,19-17 91,26-14-271,-15-16 0,0-4 225,-4-1 0,-5-3-674,-13-13 809,-35 29 0,-17 6 0,21 5 0,0 1 0</inkml:trace>
  <inkml:trace contextRef="#ctx0" brushRef="#br0" timeOffset="144949">6372 12456 7533,'-28'-40'539,"9"20"1,0 0-270,-2-10-180,-2 18 0,-2 2-45,2-4 0,0 4 0,-4 13 0,-1 5 315,-10 7-181,13 16 1,30-12-270,16-7-359,11-6 449,-8-6 0,-11 5 0,-19 8-180,-13 1-1349,4-2 1529,-2-6 0,28-12 0,3-1 0</inkml:trace>
  <inkml:trace contextRef="#ctx0" brushRef="#br0" timeOffset="145615">4947 11229 7533,'-35'-13'0,"2"1"270,32 0-91,-5 5 811,23-10-360,9 3-586,-3 7 1,3 1-270,2-1 1,0 3-271,1 4 0,-2 0 225,12-11 180,-32-9 405,-25 1 0,-12 1-45,-5 4 0,-3 6-270,-4 8 0,2 6 0,12 0 0,6 6 0,0 29 0</inkml:trace>
  <inkml:trace contextRef="#ctx0" brushRef="#br0" timeOffset="146181">4810 9754 7533,'4'-27'569,"-1"0"1,0-1 0,-6 5-121,-26 10-629,-2 9 1,-5 6-226,-6 6 0,-2 3 270,-4 2 0,2 2 0,17-3 0,2 1-224,-13 3 179,32-14-90,-3 3 360,11-10-180,0-24 630,5-6 89,-3-3-359,-8 14-180,-2 24 0,-16 29-90,16 5 0,-3 5 0,11-10 0</inkml:trace>
  <inkml:trace contextRef="#ctx0" brushRef="#br0" timeOffset="146649">4636 8478 7533,'-20'-20'-450,"3"3"1259,17 11-629,0 5-270,0-5 90,17 12-3277,3 1 2713,7 0-465,13-7 849,-24-2-1747,24-20 1927,-25 13-240,9-31 240,-17 23 359,-18-17-179,-5 25-315,-9 5 0,-2 3 135,-3 8 286,3 3 1,1 3 0,6 8 0,-4 9-1</inkml:trace>
  <inkml:trace contextRef="#ctx0" brushRef="#br0" timeOffset="147065">5615 7239 7533,'-40'-20'149,"-1"0"1,12 3 0,0 5-1789,-7 9 1,3 6 65,3 3 3791,-17 7-2308,33-6 90,3 4-450,28-4 450,-8-1-359,31 6-271,-23-11 475,8 2 0,1 0-654,3-3 898,2 0 91,-8 0-180,-22 0 270,-12-6-90,1 5-45,-14 0 0,-3 2-135,2 0-180,-4 9 0,1 2 180,6-2 0,-2 13 0,19-11 0</inkml:trace>
  <inkml:trace contextRef="#ctx0" brushRef="#br0" timeOffset="147498">6359 6805 7533,'-47'5'179,"0"1"1,-1-1 0,-4-2 0,7 4 0,12 10 0,9 0-180,15-7 0,-3 12 0,19-21-3277,28 5 2303,-12-6-46,14-3 1,1 0 839,-5 2-891,9-6 0,1-3 1071,-6 2 0,-4-3 0,-1-1 0,1-2 0,-2-15 0,-19 14 0,-34-9 0,-2 12 0,-14 8 0,-5 1 0,-2-2 259,-5 11 0,2 4-259,9 0-259,6 8 0,3 4 259,9 0 0,10 3 0,4 2 0,13 2 0,8 12 0,10-16 0</inkml:trace>
  <inkml:trace contextRef="#ctx0" brushRef="#br1" timeOffset="147881">6868 6507 12984,'-37'-13'-554,"0"0"1,10 3-1,1 2-1085,-4 9 1,2 4-362,6 3 1223,-12 15 699,26-9-587,-4 4 506,12-5-1358,23-1 1466,-7-6-67,12 1 1,2-2 8,0-4-204,5 3 1,-1-2 218,-4-8 57,-2 6 1,-3-1 293,-10-5 846,2 6-1059,-23 0 1,-17 11 0,-10 3 0</inkml:trace>
  <inkml:trace contextRef="#ctx0" brushRef="#br0" timeOffset="177329">12260 17699 7533,'0'-29'779,"0"0"1,8 3-1,1 4-509,0-3 0,13 12 0,2 3-270,-1 1-1639,13-2 1,3 0 843,-1 3 405,-6 2 0,6 0 1,-5 0-151,14-1 444,-8 3 0,-2 3 0,0 6 0,0 2 0</inkml:trace>
  <inkml:trace contextRef="#ctx0" brushRef="#br0" timeOffset="178049">13859 17091 7533,'-35'-4'0,"1"-1"0,0 1 0,-3-1 0,-1 4 329,-5 6 1,-4 4 0,5 1-802,11 0 0,0 2 831,-3-2 1,-5 3 0,0-1 0,8-1 31,5 0 1,2 1 12,-19 11 1,6-1-225,23-11 180,31 28-540,6-30-913,7 1 1,9 1 0,-4-3 803,-8-3 0,2-2 41,6 3 1,7 1 0,0 1-1,-7-1-101,-3 0 0,0 1 34,1 2 0,7 2 1,-1 1-1,-8-1 306,-5 1 0,-4 3-111,4 6 0,0 5 0,-9-2-60,-15 14 90,-24 0 0,-9-2 1389,7-18 1,-4-4-791,-12-1 1,-6-3 0,4 0-465,9-1 0,0-2 465,-7-4 0,-4-2 0,6-1-510,-7-1-1202,13-10 0,6-4 662,14-2-668,18-12 1,10-1 398,7 4-83,2 0 0,7-4 0,-2 3 725,-5 10 1,2-1 166,1-3 0,4-5 0,1 0 0,-5 5 0,2 0 0,0 1 0,9-9 0,5-3 0,-6 3 0,-11 10 0,-2-1 0,2-4 0,0-2 0,-5 4 1026,-1 3 504,-5-9-1171,-27 27 721,-8 16-720,-2-1 84,0 15 0,2 4-265,8 4 31,2-7 0,-2 4 0,4-3-300,5-7 0,2 1-600,2 24 1,2-1 239,10-5-379,7-5 1,5-4 468,9-11-135,5-10 1,2-5 224,2-10-114,-5-16 1,-2-6 383,-8-2 0,-10-16 0,-4-3 0,-8 9 0,-5 2 0,-2-7 0,-2 6 0,-5-2 168,2-12 1,-2 0 190,-6 16 344,9 0 1,1 1-614,-2 9 1752,27-7-2561,-6 22 449,15 3 0,2 2-809,-2 8 1302,-2-6 0,0 1 0,3 10 1,5-4-1</inkml:trace>
  <inkml:trace contextRef="#ctx0" brushRef="#br0" timeOffset="179649">14752 17178 7533,'-37'-3'749,"1"-1"1,-6 3-1,4 2-659,9 6 135,0 4 0,0 2-135,0 7 45,7 3 0,3 1-45,5 11 0,6-1 0,5 2-270,14 6-180,5-2 0,4-4 180,16-6-135,6-5 1,3-4 224,0-13-120,-12-6 0,5-2 0,-6-2 30,14-6 0,-1-10 0,-3-4 90,-12-1-90,-10-10 1,-6-3 269,-14-1-135,-17-2 0,-6 2 135,-3 7-60,-1 10 0,-7-1 0,-1 5-1232,-8 9 1,0 3 1336,0-9 0,0 4 0,-1 14 0,6 6 45,12 5-360,14 25 90,19-13-1359,13-7 0,6-1 1359,12 1-656,-8-12 1,6-1-1,-4-2 566,14 1 61,-11-7 1,5-2 0,-6-2 204,12-10-129,-4-4 0,-3-5 43,-11-6 0,-11 0 0,-5 0 0,-7 6 274,-11-3 0,-4 1-5,0 9 1125,-18-13-1124,20 22 1680,-9 1-1860,16 6 269,-4 22-269,10-11 1188,0 13 1,2 3-1504,11-1 1,5-1-226,5 10 0,2 0 180,-5-7 0,3-3-180,14-2 1,-4-6 2424,-11-10-2290,4-8 1,0-4 134,-15-3-90,5-11 0,-2-2 270,-9-2 45,2-6 0,-2 0-45,-9 0 180,7 2 0,1 1-90,-7 4 540,20-12-451,-19 26 451,19 2-360,-13 13 0,19 22-90,-12-12-405,8 8 0,3 0-45,-3-7 90,15 4 0,2-4 0,-8-10-1242,10-3 1,0-4 1421,-11-8 90,1-4 0,-3-7 89,-15-5 1,-8-3 135,-7-7 0,-4 1-270,1 4 0,-7 4 135,-22 0 0,-4 8-90,4 9 269,-9 2 1,2 4-270,13 7 135,-7 4 0,4 3-45,18 4-270,-4 7 0,8 3 45,23-6 0,12-2-1594,8 2 1,5-2 1468,-1-2 0,3-5-40,-6-11 0,2-4 0,-5-1 2478,9-4-2268,-9-7 0,-5-5 360,-12-18-180,-17-2-90,-17 9 90,-19 20-180,22 11 0,3 11 0,11-2-540,28 20 135,6-18 1,5-2 1918,-10 2 0,3-2-1604,11-3 0,7-2 0,-7-3 135,-15-3 0,-1-2-45,14-4 0,5-2 0,-6-1 45,-13 4 0,-2-4 180,20-14 0,-8-6 854,-26-9-899,-3 0 135,-29 20 0,-10 5-46,-8 9 1,-4 6 0,-6 7 0,0 2-225,9-5 0,3 3-180,10 12 0,9 2-45,12-6 0,34 20-90,-5-25-1369,19-1 1,3-2 1347,2-7 171,-11-1 0,6-1 1,-6-1 29,11-3 45,1-6 0,-4-5 449,-22-1 1,-8-3 765,-5-19-181,-44 10-764,4 34 0,-3 8-135,7-5 0,3 4-45,6 24 0,7 4-405,6 0 270,8-2 0,3 6 0,1-3-225,0-10 0,2 2 135,1 7 0,2 9 0,1 1 1,-2-7-474,4 0 0,-1 1 270,-2-1 1,-1 7 0,0 0 0,-3-4 52,-2-7 0,-1-2 1,-8-3-768,-19 12 0,-7-5 1007,13-11 0,-5-10 300,-13-21 0,-9-14 0,5-5 141,11-1 0,4-3 1,0-3-53,-4-8 1,1-5 0,8-2-450,9-2 0,8-3 0,2 2-90,0 10 0,3 2 1,7 1 36,8 4 1,8 0 0,4 3-1,0 1 222,4 4 1,1 2 0,2 1 0,2-1-20,0-1 0,2-1 0,1-1 0,0 0 0,0 1 72,0 0 0,1 0 0,0 1 0,-2-2 0,-5 0 355,0-2 0,-1 0 0,-7-1 1,-10-1 578,-11-14 1,-19 4-408,-14 17 1,-14 7 0,-1 5-180,-4 7 0,-3 8 0,3 1 1055,-5 0 1,9 9-1431,13 22 0,21 5-255,32-18 0,20-5 0,2 0 32,-15-2 0,0 1 1,2-1-1,3-2 0,-1-3 1,3 0-1,1-2 0,0-1 1,-1-1-1,2-2 1,1 0-1,-1 0 0,0 0 1</inkml:trace>
  <inkml:trace contextRef="#ctx0" brushRef="#br0" timeOffset="190964">11739 14154 7533,'-41'-16'2158,"17"0"-1168,28-20-631,16 17 1,7 1-360,4 4 0,4 1-1093,0 1 1,2-1 0,-4 3 515,-4 3 0,0 1 7,10 1 1,4 1-1,-4 0 525,-9 1 0,0 1 45,12 1 0,6 1 0,-6 1 0,-11 1 0,-1 1 0,16 1 0,1-1 0</inkml:trace>
  <inkml:trace contextRef="#ctx0" brushRef="#br0" timeOffset="193415">13115 13200 7533,'9'-31'764,"1"-1"1,8-12-136,-11 84-359,-2-8 225,-4 13 0,-2 3-405,1-23 0,0 0-1183,2 12 1,0 5 0,0-5 35,-2-10 0,1 0 847,6 10 0,2 5 0,-3-7 1080,-2 5-1050,10-2 0,0-2-360,-11-14 590,13-4-140,-14-25-90,3-34 0,-5 5-954,5-6 0,1-2 1044,3-2-30,0 13 0,4-5 0,-1 6 2299,10-8-2119,-3 13 0,4-2 0,-2 5-150,17 0 180,2 10 0,1 5-1,-4 16 1,-3 19 0,-4 6-90,-8 8 60,-13-7 0,0 7 0,-4-5 30,-5 12-60,-7-13 0,-3 4 0,-2-6 150,-11 1-120,0-10 0,-4 2 0,2-6 3216,-8-2-3263,-7-4 0,0-3-193,10-4 45,3-10 0,2-3-45,9-1-809,5-33 809,24 24-315,8-14 1,5 0 449,-6 15 0,2 1-1048,9-8 1,5-4 0,-3 2 1034,-5 3 1,1 1 57,3 0 0,5-2 0,0 0 0,-5 3-142,0 0 1,0 2 141,9-6 0,5-1 0,-7 5 540,5-2-181,-15 11 1,-5 4 450,-12 8 359,-23 39-719,2-15-181,-10 12 1,-2 0-180,-1-5-135,6 5 0,1 0-44,3-12-136,8 4 0,2-1 225,2-12-900,22 8 810,-5-24-225,14-15 1,1-5 44,0-5 270,-8 0 0,4-7 0,-6 4-90,3-12 270,-9 11 0,1-5 0,-4 5-90,-5-9-1,-8 5 1,-6 3 90,-9 13-135,-7 4 0,-3 5 135,-3 19 90,-2 2 0,2 4-270,4 12 45,5 2 0,4 1-135,8-2-90,5 0 0,4-2 90,10-6-1267,10-8 0,3-4 1087,7-5-407,8-13 0,0-6 497,-9-2 45,2-11 0,-2-4 45,-9-5 270,-9-2 0,-3 0 90,-4 1-364,-7 1 0,-4 3 274,-2 15 1502,-11-15-1412,5 32 359,-5 23-539,11-4 45,5 13 0,4 1-45,5-1-388,8-2 0,4 0 388,5-8-45,14-4 0,4-5-45,-8-5-362,15-7 1,-1-5 361,-15-9-235,8-5 0,-2-3 235,-15-7 89,-2-6 1,-4 1-90,-11 8 45,-2-6 0,-4 2-135,-7 13 0,-6-6 1,-2 17 1448,-9 28-1359,14-5 45,0 8 0,2 2-45,5 2-45,1-2 0,2-2 45,6-8-180,22 16 180,-7-30-135,7-5 0,0-2 135,2-5-90,-2-13 1,-1-2-1,-6 1 45,0-6 0,-4 0 45,-8 5-90,12-16 90,-21 27 1629,5 0-1449,-12 13-90,0 24 0,-1-8 0,1 30-90,6-30 0,11 13 0,-3-16-180,32-7 180,-17-6-270,11-6 0,1-6 90,-4-8-543,7-1 1,-1 0 722,-7-1-881,2 1 0,0 3 881,-9 8-300,17-6 480,-26 16 1423,9 11-1603,-9-9 90,20 20 0,-12-19-90,7 3 0,0-1 0,2-5 431,3-7 0,1-3-431,-5-5-507,0-7 1,-2-3 506,-6 2-72,-9-5 0,-3 0 72,-4 10 1259,-34-22-1169,10 32-135,-22 2 0,-5 6 315,3 12-240,6-2 0,-6 3 0,6 0 60,15 1 0,1 1-30,-10 3 0,-4 3 0,7-2 1180,2 10-1240,5 0 0,5 0 0,15-6-90,40 6 90,-8-24-523,-2-10 0,6-6 0,-4 0 523,-9 3 0,1-2-467,12-10 1,6-5 0,-6 1 421,-12 6 0,-1-1-323,11-11 0,4-5 0,-7 2 368,-12 11 0,-4-2 61,3-12 0,1-6 0,-5 5-61,-8-10 0,-4 14 0,-2-5 0,-2 6 180,-4-6 328,-6 0 0,-5 7-508,-22 20-90,-1 1 180,15 30 0,3 12 44,7 14 1,4 2 616,0-10 0,3 3-721,5 0 0,3 5 0,3-8-30,10 7-30,2-16 0,3 3 0,2-6 30,0-9 0,3-4-90,7 2 0,6 0 0,-3-5 90,-7-4 0,0-5-90,8-6 0,3-3 0,-4-1 1891,11-3-1801,-8-18 0,-2-2 3276,-7 7-3045,-7-9 1,-5-1-52,-7 5-90,-1-2 0,-3 1 221,-4 7-131,-5-10-180,-2 27 0,-11 1 0,10 17 0,-9 14 0,27 14 0,-2-6-135,13-14 0,5-4 135,4-7-1639,7-3 1,1-4 1253,-7-8-594,2-6 0,-2-3 1069,-9-6-284,-9-1 1,-3-1 283,-4-3 89,-34-15-179,16 27 90,-18 4 0,-2 6-90,7 10 90,-4 6 0,0 2 0,7 3-135,4 8 0,7 3-315,26 18 360,-4-3 0,23-19 0,7-6 0,-1-10-60,-8-6 0,6 0 1,-5-3 1534,12-11-1610,3 0 0,-3-4 646,-14-11-781,-1 0 0,-3-1 180,-12 4 629,-5-5 1,-2 3-540,-3 16 3276,-5-16-2890,-5 25-566,-2 8 180,0 2-90,-4 21 1,10-14 89,1 20 0,7-26 0,16 13 179,14-20-179,-2-2 90,-8-10 0,-2-4 0,-3-2-90,-1-9 0,-2-1 0,-4 8-90,1-8 0,-3 1 180,-4 8 0,7-12-90,-15 17 0,5 5 0,-6 2-90,0-1 90,0 5 270,0-10-270,0 4 990,-6-6-811,5 7 901,-10 0-720,4 6 629,0 22-989,2 0-1471,11 12 0,4 2 1471,-3-12 0,1 2-120,7 12 0,4 8 0,-1 2-700,-2-3 1,0 2 0,0 1 0,0-2 599,-3-8 0,0-1 0,-1 0 0,-1 2-96,-1 4 1,2 4 0,-2 0-1,-7-3 1,-9-7-45,-21-2 0,-12-8 0,2-1 72,10 3 1,1-1-1,-8-3 288,-1-11 0,-9-2 0,-4-3 0,-1-1 0,3-2 0,4 1 0,-9 1 0,5-2 0,-4 1 0,3-1 0,1 0 0,0 0 0,-1 0 0,1 0 0</inkml:trace>
  <inkml:trace contextRef="#ctx0" brushRef="#br1" timeOffset="195331">5280 11923 8517,'-27'-7'-312,"-1"-4"328,21 10 82,1-5-58,0 6 197,17-5-260,-3-2 275,32-22-285,-11 7-569,-4 1 0,4-4 1,-2 2 646,-2 4 0,1-1-23,6-6 1,7-6-1,0-1 1,-5 4-23,1-1 0,1-1 30,-6 7 0,5-4 0,4-2 0,0-1 0,-3 2 0,-4 4 0,3-3 0,-4 2 0,4-2-56,-6 4 0,5-2 0,2-3 1,2 0-1,-2 1 0,-2 2 1,-4 3 25,7-4 0,-5 3 0,4-2-211,0-2 0,5-4 0,1-1 0,-3 2 1,-7 6 87,0 0 1,-2 3-178,3-4 0,3-1 1,-9 6 29,-10 5-540,5 0 810,-28 21 0,-12 8 0,-8 6 0</inkml:trace>
  <inkml:trace contextRef="#ctx0" brushRef="#br0" timeOffset="195648">6769 10671 7533,'-33'-7'449,"-7"2"-269,25 10-45,-8 7 0,0 5 0,8 9 0,1 5-180,-8 11 0,1 4-315,7-9 1,4 4 389,4 4 0,2 4 0,1-5-542,0-7 1,1 2 475,1-1 0,1 8 0,1 3 0,-1-1 1,0-6-494,-2-1 1,0-4 0,0 6 476,2-4 1,-1 6 0,1 5-1,0 1 1,0-1 0,0-4 0,0-5-39,-2 11 0,0-7 0,0 7 0,2-9 0,-1 5 0,1 5 0,1 1 0,-1-3 0,0-3 0,0-8 30,0 3 0,0-7 0,0 5-48,-1 3 0,0 7 0,0 1 0,0-3 1,0-11-28,1-5 0,-2-2 135,-1 7 0,-3 3 0,-1-7 0,-7-4 0,2-7 0,-1 1 0</inkml:trace>
  <inkml:trace contextRef="#ctx0" brushRef="#br0" timeOffset="196265">6744 10646 7533,'-20'-23'179,"0"-1"1,-2 0 0,4 3 90,10 7-90,-9 2 450,5 6-540,4 6 449,-15 33-539,21-13 90,-7 11 0,1 1 90,7-3-450,-5 18 270,12-10-180,-5-4 91,21 8-91,-7-25 270,32-6-180,-18-22 0,3-7 0,0-3 90,-2-14-45,-6-1 0,-1-2-225,-4-3 90,-14 3 0,-3 2 0,-3 6 0,-17 9 0,-4 5 90,-3 10 45,-12 9 1,-1 7-46,7 6 404,-3 9 1,4 4-405,14 2 315,3 0 0,4-2-225,9-6 360,22 2-180,-6-24 0,12-10 0,2-4-180,0-8 134,-2-3 1,-3-2-225,-5-2-135,-9 5 1,-4 1-46,-1 2-1619,-17 9 1889,3 24 0,-16 15 0,5 10 0</inkml:trace>
  <inkml:trace contextRef="#ctx0" brushRef="#br0" timeOffset="196698">6930 10634 7533,'-30'-3'269,"-1"-1"1,-14 10-180,39 2 450,6 21-450,6-14 270,1 14 90,11 1-361,1-3 271,1 12 0,1 3-867,-4-17 0,0 2 597,0 5 0,1 8 0,1 1 0,-3-4-730,5 6 0,1 2 655,-7-12 0,2 5 0,1 4 0,1-1 0,-1-1 0,-2-4-807,4 7 1,-2-4 0,3 6 701,-5-11 0,1 5 0,2 3 0,1 2 0,-1 0 0,1-1 0,-2-3 0,-2-4-335,3 5 1,-1-5-1,-1 0 1,3 5 322,-1-2 1,1 4 0,2 4 0,1 2 0,-1 0 0,0-2 0,-1-4-1,-3-4 34,2 2 1,-2-6 0,-1 0 0,4 5-75,-1 0 1,4 4-1,1 4 1,0 0 0,0-2-1,-2-3 1,-4-6 21,3 4 0,-2-6 0,0 3-78,0-3 0,1 4 0,1 0 1,-2-3-1,-5-7 198,7 15 0,-13-17 0,-7-3 0,-16-12 0</inkml:trace>
  <inkml:trace contextRef="#ctx0" brushRef="#br0" timeOffset="197249">6979 10547 7533,'-24'-27'-30,"1"-1"0,-3 4 0,2 9 120,9 22 269,-9 11 1,1 2-90,8 4 180,-20 12-360,25-14 0,-6 24-180,16-30 0,11 19 0,3-22-90,27 0 0,-12-13 45,5-10 0,1-4 135,-4-2-45,2-11 0,-3-3 45,-8 5 0,-5-8 0,-5-2-90,-11 4 180,-14 1 0,-8 3-180,-10 5 315,-17 9 0,-2 8 45,4 11-120,15 5 0,-3 4 0,6 1-60,-2 14-90,8 4 0,9 1-180,24-5 44,-2-5 1,3-3 0,13-8 0,4-3 0,0 1 0,0 1 0</inkml:trace>
  <inkml:trace contextRef="#ctx0" brushRef="#br0" timeOffset="218783">11181 16273 7533,'0'-24'-180,"0"-7"540,6-11-270,-5 13-90,10-6-90,-10 28-90,-12 19 0,-4 3-45,-17 9 0,-10 4 135,5-10 0,-5 0 0,-3-2-346,7-3 1,-3-1 0,-2 0 0,-2-1 0,0-1 525,2-1 0,-1-2 0,-1 1 0,0-1 0,-1-1 0,-1 0-214,5-1 0,-1-1 0,-1 1 0,0-2 1,0 1-1,1 0 0,-1 0 175,0-1 0,0 1 1,0-1-1,0 0 1,0 1-1,1 0 1,1 0-37,-3 0 0,1 1 0,0 0 0,1 0 0,1 1 0,1 0-89,-9 3 1,1 0-1,3 1 1,4-1 13,3-1 0,3 0 0,9 2-120,3 14 90,38-17 1530,23 4-1260,2-10 2396,-2 5-2306,-18-6 490,-8 0-760,-11 0 0,-11 0 0,3 0 90,-4 5 90,6 2-270,17 27 90,-2 0 0,2 6 0,2 0 0,2 4 0,-1 2-239,-4-6 1,-2 2-1,0 0 1,1 0 215,0-2 1,1 1-1,0-1 1,-3-3 22,-3 3 0,-2-2 0,-2-4 90,-2-1 0,-2-7 0,-5-8 90,-2-13 0,17-5-180,1 6-180,5 1 864,-5-1-684,4 0 359,-10-6 91,5 0-270,-6 0-270,16 0 90,15-4 0,9-3-23,-5 0 1,5-2 0,4-1-1,2 0-368,-4 1 0,2 0 0,2 0 0,1-1 0,1 0 0,1-1 365,-3 1 0,1 0 1,1-1-1,1 0 1,0 0-1,-1 0 1,1 0 13,-6 1 1,0 1 0,1-1 0,-1 1-1,0-1 1,0 1 0,-1 0 0,0 0-259,7-1 0,0 0 0,0 0 0,-2 1 0,-1 0 0,-1 1-270,-1 0 1,-1 1-1,-2 1 1,-2 0-1,-1 1 540,7 0 0,-4 0 0,-3 4 0,-2 3 0,-8 3 0,-4 7 0</inkml:trace>
  <inkml:trace contextRef="#ctx0" brushRef="#br0" timeOffset="219233">9297 17240 7533,'9'-36'67,"1"-1"1,11 10-1,8 1 1,5 5 179,3 7 0,5 5 1,3 2-1,3-2-716,-10 1 1,2-1 0,1-1 0,2 1 0,1-1 0,1 0 0,1 0 204,-4 1 1,1 0-1,2 0 1,1 0 0,0 0-1,0 0 1,-1 0-1,-1 0 1,-2 0 172,5-1 1,-1 1-1,-1-1 1,-1 1-1,-1-1 1,0 1-1,-1-2 1,4 0-1,-1-1 1,0 0-1,-2 0 1,-3 0-1,-4 1 1,2-1-1,0-1 1,-1 1-1</inkml:trace>
  <inkml:trace contextRef="#ctx0" brushRef="#br0" timeOffset="228832">1338 14997 7533,'-40'-20'719,"6"3"-359,27 4 450,-4-5-630,10 5-1,12-22-179,7 11 0,6-2 0,0 4 0,1-2 0,2 0-90,2-2 0,1 0 1,1 2 59,0 3 0,0 2 0,-1 8-15,1 11 0,-4 10 45,-3 19 0,-7 12 0,-9 1 0,-5 5 0,-1 2-201,0-8 0,-1 2 0,0 0 0,0 0 268,0-3 1,-1 1-1,-1-2 1,1-1 22,0 3 0,0-3 0,0-4 135,0 1 0,0-16 404,0-43-674,4-10 0,3-7-15,0-1 0,2-5 1,0-1-316,1 3 0,0-1 0,2-2 0,0 1 240,3 0 0,0 0 0,2 0 1,-2 2-226,-2 5 0,0 1 0,0 1 0,1 4 360,8-13 0,-2 10 0,-2 15 0,-12 28 0</inkml:trace>
  <inkml:trace contextRef="#ctx0" brushRef="#br0" timeOffset="229282">2529 14501 7533,'0'-34'359,"-11"1"-269,3 31 270,-27 19-360,13-6 45,-9 18 0,-1 4-929,0-2 1004,8-1 0,-3 6 0,4-4-75,7-6 0,1 0 44,-5 12 1,-4 6 0,5-4-45,6-11 0,3 1-45,-1 7 0,0 5 0,4-5 404,1 8-494,17-3 0,6-4 0,1-15-585,17-1 1,4-4 404,0-9-484,-8-5 1,7 1 0,-4-3 753,-5-4 0,0-2 0,13-1 0,0-2 0,-15-3 0,1 0 0</inkml:trace>
  <inkml:trace contextRef="#ctx0" brushRef="#br0" timeOffset="229599">2616 14997 7533,'-17'-28'1169,"1"1"0,-19-1-899,27 71-495,1-7 0,3 4 0,14 2 1,2 0 134,-8-9 0,3-3 90,18-3 0,7-8-135,-4-17 0,2-7 90,9-9 0,-1-8 90,-5-10 0,-8-8 105,-17 8 0,-5-3 0,-8 2-60,-14-12 0,-13 7-45,-7 7 0,-6 13-135,-1 17 0,4 13-585,15 8 0,9 6 675,9 6 0,8 1 0,9-4 0,5-3 0,17 10 0</inkml:trace>
  <inkml:trace contextRef="#ctx0" brushRef="#br0" timeOffset="229965">3074 14811 7533,'11'-41'557,"1"0"1,-1 0 0,0 2-1,-1 0 1,-9 11-18,-19 15-270,-30 17-315,19 6 0,-1 6 90,-6 12 0,4 6-90,5 2 0,10 3-45,13 2 0,12 0-90,14-2 0,7-4 135,-3-8 0,4-3-165,1-6 0,4-1 0,-4 0-150,2 5 1,-5 0 224,-3 4 0,-3-1 315,-2 8-180,-39-14 0,-14-4 270,-6-11 0,-4-6-181,-6-1 1,0-5-630,8 0 1,7-6 539,5-17 0,37 7 0,17 12 0</inkml:trace>
  <inkml:trace contextRef="#ctx0" brushRef="#br0" timeOffset="230465">3744 14513 7533,'-23'-34'929,"0"0"1,-2 3-1,-2 12-434,2 28 0,0 11-181,-2 5 1,2 6-135,6 2 0,2 4 0,3-2-594,-1 0 0,5 2 264,5 2 0,3 4 0,9-7-210,18-5 0,8-6 150,-4 0 0,3 0 1,4-6-61,6-6 0,4-7 0,-1-6 150,1-5 0,-1-7 0,-5-7 150,-7-7 0,-4-6 0,-8-4-90,-7-4 0,-7-3 0,-9-1 82,-6 9 1,-7 0 0,-3 0-1,-3 3 90,-1 1 1,-4 3-1,-2 2 1,-1 3 246,-11-2 1,-4 5 0,3 8-22,-5 9 1,9 13-204,18 14 0,14 5-225,26 7 0,18-2-30,-5-12 0,6-4 0,2-1-206,-3-6 1,3-2 0,0-1 0,-2-1 0,-1 0-1,-2-1 1,0-1 0,11 1 0,1 0 0</inkml:trace>
  <inkml:trace contextRef="#ctx0" brushRef="#br0" timeOffset="231000">4537 14823 7533,'-14'-34'2248,"3"6"-1258,17 61-945,-4 1 0,-3 7-360,-2-8 0,-2 5 0,-2 1 1,0-1 53,-3 11 1,-1 0 0,-2-1 0,1-10 0,0 0 0,-1-2 0,-1-2 0,-2-1-1,0-1 1,0 0 0</inkml:trace>
  <inkml:trace contextRef="#ctx0" brushRef="#br0" timeOffset="231316">5318 14266 7533,'0'-35'-570,"0"1"0,-6-4 1,-5 10 569,-21 19 0,-2 8 0,-7 3 0,16 16 0</inkml:trace>
  <inkml:trace contextRef="#ctx0" brushRef="#br0" timeOffset="231983">5119 14278 7533,'-7'-28'389,"0"1"1,7-4 0,6 7 60,15 15-180,16-3-180,0 12 0,-5 12-1,-2 13-178,-5 1 89,0 5 0,-1-6 359,-4 5-224,-10-8 0,-2 4 0,-3 11 0,-4 6-75,0-4 0,-1 4 0,-1-1-120,1-2 0,0 0 0,-1-2 420,-2 17 0,1-16 539,2-32-944,-1-32 0,2-20-15,0 6 0,0-5 0,2 0-308,0 6 1,1-1 0,1 0 0,1-1 97,2-1 0,1 0 0,2 0 0,4 3 0,8-6 0,5 3 1,1 3-176,-5 6 0,0 2 0,2 7 0,11 6 0,-1 11 1,5 14-1</inkml:trace>
  <inkml:trace contextRef="#ctx0" brushRef="#br0" timeOffset="233016">6347 14018 7533,'10'-27'209,"-1"0"1,0-3 0,0 4 600,4 5-1,-23 2-449,-27 13-450,-1 19 0,-6 8 120,8-1 0,-3 3 0,1 3-162,8-2 1,0 2 0,1 2 0,4 2 131,3 3 0,1 2 0,5 2 0,3-1-150,5 10 0,6 1 0,7 0-120,6-10 0,5 0 0,3 0 1,0-1-1,-1-2 0,1-1 0,1-1 0,-3 0 0,4 6 0,-2 1 1,-9-3 179,-16 7 0,-13-5 0,-15-11 0,-9-11 359,10-15 1,-3-5 0,3-4-90,-10-5 0,9-9-315,16-12 0,16-5-270,26 1 1,14 0 254,-2 8 0,6 1 0,2 2 95,-8 7 1,2 2 0,1 1 0,-1 2 293,8-4 1,-2 2 0,-2 3 300,5 0 0,-7 10 1382,-4 22-1293,-37 26-584,-5-13 0,-2 1-135,0-5 0,4-1-449,20 15 89,23-56 270,-6-5 0,3-6 150,-12 3 0,-1-4 0,0 0 75,7-9 0,-4 2 355,-9 7 0,-3 11 499,-3 33-359,-11 30-405,3-10 0,5 1-135,4-6 0,6-6-90,6-6 0,3-10-135,2-17 0,0-9 135,0-2 0,-3-5 0,-6-5 1,-3 0-1,2-10 809,-3 31 1,2 38-496,-2-11 1,5 1 90,13 6 0,5-5-90,7-8 0,3-8-345,-14-9 0,0-4 0,-3-1 0,6-2 0,-5-3 0,-10-7 0,-6-2 0,-12-3 0</inkml:trace>
  <inkml:trace contextRef="#ctx0" brushRef="#br0" timeOffset="233165">6707 14080 7533,'-17'-22'284,"1"1"1,5 0 0,56 42 0,-21-6 0,0 0 0</inkml:trace>
  <inkml:trace contextRef="#ctx0" brushRef="#br0" timeOffset="233683">7772 14179 7533,'-13'-27'2248,"-10"10"-629,-7 11-1214,-4 14 0,-5 6-225,7 0 0,0 2 0,0 4-291,-2 4 0,1 4 0,3 2-129,4 1 0,2 1 0,12 0-120,18 11 0,16-4 150,3-18 0,9-4 1,3-6-129,2-4 1,3-6 0,3-3 0,-1-2-17,2-4 0,1-3 0,0-3 0,-4-3 399,-4-2 0,-1-3 0,-3-4 0,-6-2 135,0-14 0,-6-5 0,-13 0 60,-16-1 0,-13 1 0,-6 3-16,1 12 1,-4 3 0,-4 3 0,-1 4 0,-4 3 0,-4 3 0,0 5 0,3 7-78,-5 9 1,3 7 0,7 8-118,10 8 0,8 6 0,9 1-330,14 5 0,13 2 0,6-3-520,3-10 1,7-2 0,2-4 0,0-1 759,-4-5 0,0-2 0,0-3 1,1-1-1,11-2 0,0-4 0,-4-3 1,-3-5-1,-1-1 0</inkml:trace>
  <inkml:trace contextRef="#ctx0" brushRef="#br0" timeOffset="234082">8318 13609 7533,'2'-31'1092,"0"0"0,21 19 0,7 13-385,-6 17 0,1 15 0,0 2-640,-1-1 0,1 3 1,-1 1-1,-2-1-749,-3-4 0,0-1 1,-3 2-1,-2 5 592,-4 4 0,-1 4 0,-3 5 0,-1 0 1,-4 1-1,-2-4-457,-4-4 1,-3-1 0,-3-1 0,-1 1 0,0 0 0,-1 0 452,2 0 0,1 1 0,-2 1 0,1-1 0,-3 0 0,0-2 0,-3-2 0,-4 0 0,-1-1 0,-2-1 0,-1-2 0,-1-4 0,-1-3 0,-8-5 0,0 1 0,0-1 0,-1 0 0</inkml:trace>
  <inkml:trace contextRef="#ctx0" brushRef="#br0" timeOffset="234731">1438 13906 7533,'0'-34'1214,"0"-1"0,-39 6-1094,7 44 0,-6 18 0,-1 5-776,12-12 1,-1 3-1,-1 1 1,1 2 0,0-1 214,-2 3 0,0-1 1,1 2-1,0 1 1,1 3 499,2 0 1,1 5 0,0 1 0,2-1 0,1-2 0,4-4 82,0 1 1,3-4 0,1 6-203,3 0 0,-1 7 0,1 3 0,1 0 0,2-2 0,4-8 0,3 2 0,5-5 0,4 4 30,1-4 0,4 5 0,1 2 0,2 0 0,1-3 0,1-7-257,5 3 0,2-6 0,8 0 287,-4-8 0,6 1 0,3 2 0,3-2 0,0 0 0,-2-3 0,-3-2 0,3-1 0,-3-3 0,0-2 0,4 1 0,1-1 0,1-1 0,-1 1 0,0 0 0,1-1 0,-1 1 0</inkml:trace>
  <inkml:trace contextRef="#ctx0" brushRef="#br0" timeOffset="245432">7673 9593 7533,'-18'24'-630,"4"1"540,2 11 180,7-14-450,10 12 540,24-25-180,-5-14 0,3-7 135,6-9 0,-1-9 15,-12 4 0,-3-4 0,-3-1 254,-3-15 1,-10 2-135,-14 6 0,-11 8-180,-9 14 0,-4 12-45,-3 15 0,2 10 45,8 6 0,9 5-90,15 1 0,12-3 0,18-7 0,9-9-360,11-14 0,1-11-45,-3-6 1,-5-5 134,-11-1 0,-9-1 270,-14-12 0,-28 36 0,0 14 0</inkml:trace>
  <inkml:trace contextRef="#ctx0" brushRef="#br0" timeOffset="245982">8306 9371 7173,'-27'-14'494,"0"1"1,-19-5 225,29 13-810,8 16-270,20-3 450,15 2 0,9-2-150,3-4 0,5-2 0,5-1-514,-4-2 1,4 0-1,2-2 1,3 0-1,2 0 574,-12 0 0,2 0 0,1-1 0,2 0 0,0 0 0,1-1 0,1 1 0,-1-1-202,-4 1 0,0 0 0,1-1 0,0 1 1,1-1-1,0 0 0,0 0 0,0 1 1,0-1-1,-1 1 202,1 0 0,1-1 0,-1 1 0,1 0 0,0 0 0,-1 0 0,0 1 0,0-1 0,-1 1 0,0-1-50,1 1 0,0 0 0,0 0 0,-1 0 0,0 0 0,-1 1 0,-1 0 0,-1 0 0,-1 0-106,7 0 0,0 0 1,-2 1-1,-2 0 1,-1 1-1,-3 1 156,6 1 0,-3 3 0,-4-1 0,-4 1 0,5-3 0,-12 6 0,-19 15 0</inkml:trace>
  <inkml:trace contextRef="#ctx0" brushRef="#br0" timeOffset="246566">9309 9655 7533,'-7'-28'-990,"13"6"2250,30 38-1081,-8 1 1,2 4-180,-4 0 0,2 5 0,-1 1-125,-2 5 1,-1 2-1,-3 1 95,-2 0 0,-2 2 0,-3-2 75,0 7 0,-10-7 767,-22-10-632,8-47 0,3-17 0,0 1 0,1-5 0,7-2-628,8 1 1,6-2 0,4-1 0,1 2 447,1 2 0,2 0 0,1 1 0,2 4 0,-1 5 0,1 2 0,1 2 0,0 3 0,4 4 0,0-1 0,0 0 0</inkml:trace>
  <inkml:trace contextRef="#ctx0" brushRef="#br0" timeOffset="247432">7884 9371 7533,'0'-38'539,"0"12"-449,5 8 540,13-4-360,14 1-180,-8-5 0,2-7 0,0 2 0,2-3 0,2-4-705,-6 5 1,0-2 0,2-2 0,1-2 0,1-2 625,-4 8 0,1-1 0,1-2 1,0 0-1,2-1 0,0-1 0,1 0 1,0 0-268,-1 2 0,1 0 0,1-1 1,0 0-1,1-1 0,0 0 0,0 0 1,1 1-1,-1 0 0,0 0 193,0 1 0,1 0 0,0-1 0,0 1 0,0 0 0,0 1 0,0 0 0,0 0 0,-1 2 1,-1 0-116,2-2 0,0 0 0,-1 1 0,0 1 0,0 1 0,-1 0 0,0 1 1,0 1 117,7-5 0,1 0 0,-1 2 0,-1 1 0,-4 3 0,-5 3 60,5-7 0,-3 1-210,4-3 0,2-3 0,-12 2-175,-23-13 385,-4-1 0,-35 34 0,-4 22 0</inkml:trace>
  <inkml:trace contextRef="#ctx0" brushRef="#br0" timeOffset="248048">8603 8553 7533,'-25'3'629,"-1"0"1,-5 3 180,42-12-451,29-1-269,-15 3 0,2 1-45,14 7 0,-1 3-135,-1 3-210,-11 9 0,4 9 1,-7 4-31,-8 7 0,-6 5 0,-2 3-279,1-2 1,-1 2-1,-1 1 1,-3 0 608,-2-1 0,-1 1 0,-3-2 0,0-3 0,-2 0 0,-3-4 0,1-4 0,0-7 0,-1 1 0</inkml:trace>
  <inkml:trace contextRef="#ctx0" brushRef="#br0" timeOffset="248516">9297 8404 7533,'-34'-7'359,"1"0"1,-1 0 0,-9 8 0,5 11-360,13 12 0,5 9 0,4 3-153,6 0 0,6 3 0,3-1 153,3-1 0,4 0 0,5-4-60,7-4 0,6-3 0,3-5 60,6-5 0,4-5 0,-1-8-30,0-7 0,-1-6 0,-2-6 30,1-6 0,-2-6 0,-6-3 0,-8-5 0,-7-3 0,-7 0 0,-8-4 0,-9 0 0,-6 3-121,-7 4 1,-7 4 0,-4 5 180,-4 4 0,-3 5 0,1 10 59,6 9 1,1 7 0,7 6 35,2 16 0,17 6-125,20-4 0,15 1 0,6-3-435,0-7 0,5-3 1,4-3-1,-1-1 150,0-2 0,1-3 1,0-1-1,-1-2 1,10 0-1,-1-3 1,-4-2-1,-3-3 1,0 0-1</inkml:trace>
  <inkml:trace contextRef="#ctx0" brushRef="#br0" timeOffset="251747">1537 16236 7533,'-7'-25'179,"1"-4"1,1-5 315,3-1 0,3-3-360,1-10 0,1 1-135,-3 14 0,3 3-45,7 3 0,2 3-405,2-2 540,-1 5-450,4-1 180,-10 21-269,16-5 359,-8 6 135,10 0 0,7 0 14,3 0 1,5 0 0,-1 0-784,8 0 0,3 0 742,-10 0 0,7 1 0,2-1 0,-2 0 0,-7-1-274,-5 0 0,-5-1 0,6-1 271,1 2 0,6-1 0,4 0 0,1 0 0,-4 0 0,-6-1 75,2-1 0,-5 0 0,6-2-39,-4 2 0,6-1 1,3 0-1,2 0 1,-1-1-1,-3 1 1,-6 1-557,8-2 0,-6 1 0,7 0 561,-11 0 0,5-1 0,2 1 1,3-2-1,2 1 0,-1 0 0,0 0 1,-1 1-260,0 0 1,-1 1 0,2 0 0,-1 0 0,0 0-1,-1 0 1,1 0 0,-2 0 214,3-1 1,-3 1 0,0-1 0,0 0 0,2 0 0,1 1 0,2-1 3,-5 1 0,2 0 1,3 0-1,2 0 1,0 0-1,1 0 0,-2 0 1,-1 0-1,-3 1 1,-3 0-1,-4 1 2,7-1 0,-7 2 0,-2-1 0,2 1 0,6-2-36,-3 1 0,5-1 0,5-1 0,1 1 0,2-1 0,0 0 0,-1 0 0,-3 1 0,-3 0 0,-6 0-119,4 1 0,-6 0 0,-2 1 0,2-1 0,6 0 110,-4-1 0,6 0 0,3 0 0,2-1 0,2 0 0,0 0 0,-1 0 0,-3 1 0,-4-1 0,-5 1 9,3 0 0,-5 0 0,-3 0 0,2 0 0,6 0 18,-5 1 0,3-1 0,2 0 0,3 0 0,1 0 0,2 0 0,-1 0 0,0 0 0,-2 0 0,-1 0-77,2 0 0,-1 0 0,0-1 0,0 1 0,-1-1 0,0 1 0,-1-1 0,0 1 1,0 0 64,-1 0 1,-1 0 0,-1 1 0,0-1-1,0 1 1,1-1 0,1 0 0,1 0 11,0-1 0,2 0 0,2 0 0,1 0 0,0 0 0,-1-1 0,0 1 0,-2 0 0,-1 0 0,-4 1-14,8-1 0,-3 0 0,-2 1 1,-1 0-1,0 0 0,1-1-181,3 0 0,1 0 0,0-1 0,0 1 1,-2 0-1,-3 0 141,-1 0 0,0 0 0,-2 0 0,-4 2 0,-6 4 54,11 6 0,-18 6 0,-38 9 0,0 1 0,0 1 0</inkml:trace>
  <inkml:trace contextRef="#ctx0" brushRef="#br0" timeOffset="255698">2628 12976 7533,'0'-24'359,"0"-7"-179,0 11 180,0 13-360,0 15 90,-2 21 0,-1 5-90,1 12-1093,-5-6 1,-3 9 0,0-6 670,2-9 1,-1 1 331,-2 4 0,-3 7 0,0 1 0,1-7 45,-1 2 0,-1-1 45,2-4 0,-1 5 0,0 0 0,3-6 0,-1-3 0,2-2 0,-5 10 0,1 0 0</inkml:trace>
  <inkml:trace contextRef="#ctx0" brushRef="#br0" timeOffset="255880">2293 13249 7533,'0'-48'719,"-1"1"1,11 4-1,9 13-494,12 31 0,7 15-315,-3 1 0,3 6 0,2 3-163,-1 0 1,2 3 0,0 1 0,-2-1 0,-9-5 0,-1 1 0,-1-1 0,0-1 0,3 2 0,0-1 0,-1 1 0,1-1 0</inkml:trace>
  <inkml:trace contextRef="#ctx0" brushRef="#br0" timeOffset="256232">5293 12791 7533,'-11'-38'449,"1"0"1,2 0 0,5 15-360,10 40-90,5-8 135,-2 15 0,-2 3-225,1-2 180,2 12 0,0 0-540,-3-5 225,8 6 0,2-1-135,-1-13-90,10 1 1,2-4 179,-4-13-135,12-8 1,1-5 404,-12-11 0,2 0 0,0-3 0,-1-13 0</inkml:trace>
  <inkml:trace contextRef="#ctx0" brushRef="#br0" timeOffset="256432">5814 12605 7533,'-28'23'719,"0"0"1,0 0-1,-7-2 1,4 4-653,12 9 1,3 8-1,1 3 1,1-6-1086,0-8 0,1-4 1,-3 6 852,0 4 0,-2 7 0,-2 4 0,0 0 0,1-2 0,2-5 7,1-3 1,2-4 0,0 0 0,-2 4 0,-1-1 0,0 3 0,-2 3 0,1-1 0,0-1 0,2-3 0,0-1 0,0 1 0,0-1 0,0 1 0</inkml:trace>
  <inkml:trace contextRef="#ctx0" brushRef="#br0" timeOffset="273815">1202 18046 7533,'-25'0'0,"6"0"1259,-10-6-180,19-1-899,10-21-270,13-3 0,6-5 120,-1-2 0,1-6 0,0-3-536,-4 8 0,-1-3 1,0-2-1,0-1 1,-2-1 430,-1 1 0,-2-2 0,0 0 0,-1-2 0,0 1 0,0 1 0,-1 1 0,1 0 0,-1-1 0,-1 2 0,-2 1 0,0 2 75,-3-7 0,-2 1 0,-2 4 0,0 8 180,-1-1 0,-2 19 239,0 37 1,-1 24 0,2 4-173,6-5 1,3 4-1,1 3 1,2 3-560,-2-11 0,0 1 1,2 2-1,-1 1 1,2 1-1,1 2 1,1-1 221,0-2 0,2 1 0,1 1 0,1 0 0,1 1 0,-1 1 0,1-1 0,-1 0 0,0 0-80,-1-1 0,0 2 0,0-1 0,0 0 1,-1 0-1,1 0 0,0-1 0,0-1 0,0 0 35,0-1 0,2 0 0,0 0 0,-1 0 0,1-2 1,-2-1-1,-2-2 0,-1-2-135,4 19 0,-1 1 0,-6-10 1,-12-19 269,-34-23 0,15-20 0,0-9 0,-6-14 0,1 1 0</inkml:trace>
  <inkml:trace contextRef="#ctx0" brushRef="#br0" timeOffset="274065">1376 17599 7533,'-5'-44'449,"0"0"1,1 0 0,2-6 0,1 0-1,4 7-359,2 16 0,4 3 135,8-16 0,7 4-315,7 17 0,5 11-270,7 17 1,-2 14 209,-10 7 0,-2 9 0,-6 5-312,-6-1 0,-4 5 0,-4 2 1,-4 0 497,-3-9 0,-4 0 0,-2 1 0,-2-2 0,-2 0-14,-3 5 1,-3-1-1,-2-2 1,-2-7-296,-4-1 0,-3-4 0,6-18 273,4-30 0,23-28 0,10 16 0,0 0 0,0 0 0</inkml:trace>
  <inkml:trace contextRef="#ctx0" brushRef="#br0" timeOffset="274766">2231 17501 7533,'-20'-7'359,"-8"-10"541,14-24-945,3 7 0,-2-2-315,-4-9 0,-2 0 180,-1 3 1,-4 14 269,-22 36 314,24 27 1,7 14-105,8-4 0,5 4 0,4-1-181,5-1 1,5-1 0,5-5-120,12 1 0,7-16 0,8-29 0,0-18-30,-17-5 0,-4-8 0,-3-3-163,-1-5 1,-4-4 0,-6 1 72,-7 4 0,-4 2 0,-4 4 120,-5 0 0,-5 14 0,-6 27 0,0 13 314,4 16 1,10 8-135,8 6 0,11-2-270,10-8 0,9-14 45,15-30 0,3-18-222,-15-1 1,-2-8 0,-4-4 243,-6 1 1,-1-5-1,-4-1 1,-4 0 52,-2-8 0,-6-1 0,-6 3-90,-2 8 0,-5 2 0,-5 7 105,-15 1 0,-4 15 90,5 24 0,4 11 11,0 9 0,10 6-236,16 3 0,13-1-135,12-6 0,9-9 15,-3-14 0,5-7 0,-1-1 210,13-3 0,-2 1 45,-8 5 0,-7 8 405,-19 8 0,-5 5 272,-6 7 1,4-3-948,13-11 0,5-9 225,3-13 0,1-8 0,12-11 0,-1-7 0,-7 0 0,0 0 0</inkml:trace>
  <inkml:trace contextRef="#ctx0" brushRef="#br0" timeOffset="279714">3210 16930 7533,'-19'0'0,"-5"0"90,5 0 90,0 0 179,7 0-179,0-5-270,6 3 270,-7-25-360,1 10 0,0-8 0,0-2 180,-3-2 45,-4 7 0,-1 3-224,3 5 268,-22 14 91,24 14 0,2 15 0,2 5-180,4 6 270,2 9 0,5 0-90,11-5-90,2-7 0,4-4 0,12-5-45,4-13 0,2-7-45,-3-13-45,6-11 0,-2-4 45,-11-10 0,1-9 0,-1-2-180,-10 2 135,-5-5 0,-2 1-135,-3 12 270,-7 0 0,-1 5-90,2 17 180,-11-8 0,11 22 719,-4 24-629,5-5-90,7 8 0,2-1-90,1-6-90,8 2 0,4-3 0,0-14-855,9 0 1,1-4 854,0-11 0,-3 0 0,0-3 0,2-11 0</inkml:trace>
  <inkml:trace contextRef="#ctx0" brushRef="#br0" timeOffset="280866">3384 16596 7533,'-15'21'1484,"-1"-1"0,-8 9-1169,36 2 0,10 1-225,0 4 134,6 2 1,2 0-854,0-1 404,2-4 0,0-3-315,-9-13 180,3-6 1,-1-6-91,-8-17 90,-4-10 0,-3-3 90,-4-12 90,-8-6 1,-2-1 269,3 0 44,-7-2 1,-1 0-135,1 7 270,2 7 0,0 1-90,0 10 450,6 3-450,6 18 809,12 40-989,-3-13 225,4 14 0,2 3-225,1-5 90,3-1 0,2-1-270,2-8 45,0-10 0,0-3 45,-6-10-270,23-22 360,-31-1-90,-2-10 0,-3-4 90,-3 1-135,-3-7 0,-2 0 135,-2 5-225,1-6 1,-2 2 224,-5 17-90,5-20 90,-5 38 0,6 6 270,0 9-3482,6 33 3391,1-17-767,3 5 1,3-1 677,2-9-563,4 5 1,2-4 562,1-15-180,7 2 0,0-4 0,2-14-135,1-8 0,-1-3 45,-8-8-753,1-9 0,-2-3 753,-7 5 180,-5-7 0,-2 2 0,-3 11-137,-6-2 1,-3 3 136,-3 14 1028,-11-12-938,4 21 270,-9 1-91,15 7 1479,-9 10-1838,16-8 2658,-5 13-2478,6-20 0,0 15-90,0-16 2790,6 5-2700,-5-6-180,10 0 90,-4-6 0,0-12 0,-2 3 270,-5-19-270,0 19 360,-5-14-180,-2 21 0,-11-3 0,4 16 179,-4 18-89,12-1-135,1 9 0,4 2-45,7-1-45,6 6 0,4-2-135,8-11 90,12-3 0,2-4-90,1-12-1003,-7-8 1,7-4 0,-7-2-584,10-14 896,-12 2 1,4-6-1,-7 2 443,-13 3 0,-4-2-263,3-10 1,0-4-1,-4 4 420,-4-14 180,-11 12 0,-5-4 0,1 4 0,5 9 0,-3 1 0,-10-11 0,-5-3 0,2 4 0,9 8 0,0 1 0,-5-4 0,-2-4 0,2 6 720,-4-8 1259,4 0-1260,11 26 631,12 26-1080,0-1 134,5 16 1,2 7-285,-1-7 0,1 1 0,-1 0-182,2 9 1,1 2 128,-1-8 0,3 3 1,0 0-1,-3-7 23,-2-6 0,1-1-450,8 13 0,5 5 1,-4-6 269,3 2-450,1-10 1,-1-3 269,-16-13-270,8-12 720,-17-12-90,-22-30 270,5 12-91,-5-13 1,-3 1 0,-2 7-60,11 2 0,-1-7 0,3 6 67,-8-8-277,11 8 0,1-6 0,2 6 0,1-6-1639,12-4 1,7 2 743,4 18 895,1 2 0,2 4 0,11 11 0,2 1 0</inkml:trace>
  <inkml:trace contextRef="#ctx0" brushRef="#br0" timeOffset="281313">4983 16484 7533,'-41'-7'3276,"3"-9"-2055,36 13-4498,-3-36 1793,5 22 990,5-16 1,1-3 583,2-2-805,3-5 1,2 0 624,0-1-1002,-1 2 0,-1 2 732,-2 10 127,2 6 1,-1 3-128,-7 12 41,19 9 769,-14 14-91,4 11 1,0 2-90,1 10 45,2 4 0,-1 0-45,2 2-210,3-7 1,1-2 29,3-5 5,2-10 0,2-4-5,2-8-225,-2-15 0,-2-6 45,-3-9-270,-3-13 1,-3-4 269,-8-4-315,-2-2 0,-1 0 225,-5 17 0,0 3 360,0-1 0,0 3 1405,0-4-1675,0 34 450,0 23-180,6-6-135,2 8 0,1 1 45,7-2-630,5 3 0,3-2 360,0-8-2,4-1 1,1-4 0,0-10 0,13 3-1</inkml:trace>
  <inkml:trace contextRef="#ctx0" brushRef="#br0" timeOffset="281448">5355 15654 7533,'-35'-28'479,"1"1"1,1-2 0,11 14-570,22 20-1529,11 24 1619,3 0 0,-5-5 0,1 0 0,8 14 0</inkml:trace>
  <inkml:trace contextRef="#ctx0" brushRef="#br0" timeOffset="281717">6136 15777 7533,'-16'-33'1092,"0"0"0,8 7 0,-3 6 129,-16 9-1041,17 16-1819,-14 10 1,-3 5 334,2 10 1544,5-4 0,-3 6 0,3-3 544,4-5 1,3 3-755,-1 6 0,1 6 0,4-1 195,8 6 0,6-3-180,-1-2 0,7-5 135,26 1 0,8-13-34,-17-21 1,3-6-552,7-2 0,8-1 0,1-3 0,-6 1-380,-7-1 0,-4-1 1,4-2 784,4-2 0,5-3 0,2-1 0,-1 0 0,-5 2 0,3-1 0,-5 1 0,2-1 0,0-2 0,-1 0 0,1 0 0,0 0 0</inkml:trace>
  <inkml:trace contextRef="#ctx0" brushRef="#br0" timeOffset="354313">8640 11898 7533,'-24'-23'359,"10"8"-269,3-3-269,22-4 448,-3 6-134,6-3 0,1-3-225,0-11-592,-2 5 1,2-5-1,-3 2 772,-3 2 0,-1-3-68,4-5 1,4-7 0,0-1-1,-4 5-22,-2-4 0,0-2-108,1 7 0,4-6 0,0-3 0,0 2 1,-4 5 77,-3 2 0,-4 5 0,3-4 12,3 0 0,2-4 0,1-1 0,-1 2 0,-2 6 18,-2-6 0,0 4 90,7-13 0,-1 8 718,-8 21-178,0 5-360,-12 16 359,0 27-449,-6-9-45,4 17 0,4 4-417,-3 0 402,4-8 0,1 7 0,1-4-120,1-5 0,0 0 0,3 8 0,1 5 0,0-4 640,-1-6 1,2-1-521,6 10 0,4 4 0,-1-4-638,-3-11 0,1 1 540,2 2 1,3 5-1,0 1 1,-2-6-113,0-2 0,1 0 0,4 10 0,3 5 0,-3-7 0,-8-15 0,-1-2 90,10 15 0,-2-5 0,-10-17 90,2 2 569,-11-29-749,-17-18 90,2 1-372,-7-8 0,-3 0 192,-9 4-60,9 3 0,-2-6 1,3 5 194,5 11 0,-1 1-75,-10-11 0,-5-4 0,4 5-15,12 13 0,-2 0 15,-14-5 0,-7-2 0,5 6 390,-11 5-240,8 5 0,-6 1 0,7 3 330,-4 10-210,10-1 0,-5 2 0,7 1 976,5 7-1126,-4-2 0,3 0 89,18 0-268,-8 9 89,23-14-180,23 1 180,-6-10 45,18-6 0,4-4 263,1-5-188,-3 0 0,8-4 0,-7 1-737,-12 1 1,0-2 728,6-1 1,8-2 0,0-2-1,-6 3-22,1-4 0,1-1 180,-2 4 0,7-3 0,0 0 0,-7 4-135,-2-2 0,-1 3 15,2 1 0,3 1 0,-9 3-150,-8 1 0,8 8 180,-39 13 45,-9 14 0,-4 4-45,-11 1-349,2 3 0,-6 7 0,3-5 259,6-10 0,-2-1 67,-2 6 1,-5 5-1,0 0 1,4-4-23,0-1 0,0 0-45,-4 3 0,-6 4 0,0 1 0,5-3 45,1 1 0,0 2-63,6-8 0,-5 5 0,-2 1 0,3-2 0,4-5 63,-4 4 0,2-1-68,3-1 1,-2 4-1,0 0 1,5-7 1200,-12 8-1493,20-5 0,8-2 315,16-11 0,20-6 0,9-5 0,-7-7 0,2-3 0,13 0 0,0 0 0</inkml:trace>
  <inkml:trace contextRef="#ctx0" brushRef="#br0" timeOffset="355047">11454 10869 7533,'-14'-23'404,"0"0"1,-2-23-45,23 38 450,27-14-451,-10 19-269,4-3 0,1 1 0,-5 5-1729,7 11 1,0 5-835,-12 2 2024,-3 10 0,1 8 0,-4-3 404,-8-9 0,-2 2-252,2 18 1,-1 9-1,-2-7 252,-4-18 0,-2 0-383,1 10 0,-1 4 0,-1-8 428,-3-2 780,-9 8-600,16-35-180,-5-38-180,17 3 90,-2-1 0,2-8 0,0 5-45,2 4 0,3-1 112,-1-4 1,2-7 0,0 0-1,-3 6 23,-2 4 0,1 0 0,1-3 0,3-5 0,0 0 0,-3 6 745,-5 6 1,0 3-566,11-18 0,0 4 0,-12 19 2004,-14 14-2184,-3 20 135,-18 13 0,-3 4-45,4 7 90,4-4 0,-4 5 0,5-3-24,8-10 1,3 2 142,-3 12 1,1 6 0,2-5-165,4-12 0,5 1-405,8 4 0,6 4 0,0-6-45,1-9 1,4-3 314,13 3 0,7-1 0,-2-4 0,-4-5 0,1-3 0,14 4 0,1 1 0</inkml:trace>
  <inkml:trace contextRef="#ctx0" brushRef="#br0" timeOffset="355681">12421 11279 7533,'21'-27'989,"1"-7"-449,-15 7-540,-6 1 0,-19-3 0,-4 21-45,-9 1 0,-1 3 45,0 10-1639,-11 1 1,1 4-26,9 9 2863,-5 1 0,1 5-839,18 2 0,4 0-360,-4-6 0,6-1 180,14 10 0,9-5-360,8-17-480,17 1 1,5-3 299,-2-13 58,7-2 0,2-7 122,-9-8 1,-4-3 1252,-5 5 0,-3-1-1028,4-12 0,-10-1 225,-30-5 180,-9 7-450,-3 11 3276,-18 33-2038,14 19-969,12-3 1,1 3-135,3-7 0,3 2-1445,2 13 1,4-2 1399,1-5-34,6 8 1,5 7-147,0 1 0,4 1-120,-1-11 0,1 1 0,0-1 120,1 9 0,1-4 135,-2-10 0,-1-14 945,4-44-810,-4 13-1064,3-30 1,0-5 973,0 1 90,-3 11 0,3-7 0,3 1 429,0-2 1,3 1 0,1-1-880,-4 9 0,2 0 0,0 0 0,-1 1-432,8-9 1,-1 1-1,-2 8 702,-1 9 0,-7 14 0,-14 22 0,-23 32 0</inkml:trace>
  <inkml:trace contextRef="#ctx0" brushRef="#br0" timeOffset="356616">13710 10820 7533,'0'-50'-450,"-5"6"1799,3 7 90,-9 12-1169,10 13 90,-5 6 180,6 12-91,0 1 91,11 38-270,1-9 0,1 4-300,-1-5 0,0 2 0,3 0-1063,4 0 1,2 0 0,-1-4 809,0 2 1,2-6-465,12-10 0,1-11 747,-5-20-32,2-15 1,-1-10 61,-15 6 0,-3-3 0,-2-3-30,3-7 0,-1-2 0,-1 2 0,-3 8 0,-1 1 0,-2 2 45,-2-14 0,-2 9-45,-2 21 0,0-5 2622,0 28-2532,0 6 2299,0 35-2344,2-2 0,1 8-45,1-8 0,0 4 0,1 2-427,-1-12 1,0 2 0,1 1 0,-2-1 0,0 0 66,-1 8 0,-1 0 1,-2-1-1,-4-2 180,-2-4 0,-3-1 0,-3-2 0,-5-4-80,-11 3 1,-6-5 0,-3-8-41,0-9 0,-2-7 1,1-3 159,-7-2 0,4-4 0,13-5 1,7-3-1,9-4 0</inkml:trace>
  <inkml:trace contextRef="#ctx0" brushRef="#br0" timeOffset="357165">14678 11191 7533,'0'-46'3148,"0"6"-2878,0 27 0,-22-10-540,-1 16 0,-4 4-45,-6-1 0,0 3 360,0 2 0,2 6 45,-4 18 0,7 7 0,16 12-1548,-1-13 1,5 0 1547,20 5-231,12-13 141,-4-15 90,16 3-90,7-11-180,-9-5 225,4-9 0,-1-7 270,-14-3 0,-2-4-180,8-7 0,-3 0-90,-12 8 0,-5 3 225,-3-11 2768,-12 28-3128,-6 18 467,4 4-197,-2 19 0,3 7 0,6-10 0,1 1-247,-4 8 0,2 1 157,7-1 0,1-4 0,3 0 0,4-3 0,3-3 0,-1-6 0,14 10 0,-16-27 270,16-7-360,-13-7 179,4-8 1,-1-4-180,-2-5 180,5-14 0,1-4-378,-12 20 0,0-1 318,4-13 0,1-6 0,-1 4-726,-1 7 1,0-2 492,-2-1 1,0-5 0,0 1 0,-1 4-878,0 2 1,0 1 989,-1-3 0,1-2 0,-3 8 0,-1 7 0,-2 5 0</inkml:trace>
  <inkml:trace contextRef="#ctx0" brushRef="#br0" timeOffset="357432">13437 11315 7533,'24'31'1169,"-20"18"-1584,2-11 0,-3 3 415,-10-3 0,-6 3 0,-1-4 0,0-4 0,-1-1 0,-1-1 0,0 1 0,0 0 0</inkml:trace>
  <inkml:trace contextRef="#ctx0" brushRef="#br0" timeOffset="357750">15073 10212 7533,'42'-12'449,"-1"0"1,0 0 0,6 0 0,-3 9 149,-7 16 1,0 10 0,-6 0-1061,-7 3 1,-4 5 730,-3 3 0,-1 7 0,-2 1 0,-3-3-987,-1 7 1,-6 4 701,-6-10 0,-3 8 0,-1 4 0,-3 0 0,1-2 0,-1-5-302,1-5 0,0-4 1,-2 0-1,-4 6 247,1-5 0,-4 4 0,-2 4 0,-2 2 0,-1 1 0,-1 0 0,1-3 0,1-3 0,2-4-586,-4 3 1,2-5-1,0-3 1,-2 1 0,-2 4 613,0-3 1,-3 3-1,-2 2 1,-1 0-1,-1 0 1,1-2 0,1-3-1,3-4 1,-8 5-1,2-5 1,0-2 0,-1 1-1,0-4 1,1 0-1,-1 0 1,1 0-1,-1 1 1</inkml:trace>
  <inkml:trace contextRef="#ctx0" brushRef="#br0" timeOffset="358266">11243 10510 7533,'-45'-5'659,"-1"0"1,2 14 0,5 7-918,15 2 1,4 7 616,1 14 1,1 9 0,2-3-1999,1-4 1,1 1 1710,5-9 1,-1 4 0,2 1 0,1 1-163,3 1 0,2 1 0,2 0 0,-1-2-141,0 6 0,0-2 0,3 7 153,2-11 1,2 5 0,1 3 0,1 2 0,1-1 0,-1-3 0,1-4-371,1 3 1,0-4 0,1 0 0,3 3 447,0-5 0,2 4 0,1 2 0,2 0 0,0-1 0,0-3 0,-1-6 0,4 2 0,-1-5 0,1-2 0,2 1 0,6 4 0,0 1 0,1-1 0,-1 1 0</inkml:trace>
  <inkml:trace contextRef="#ctx0" brushRef="#br0" timeOffset="395506">29726 3904 7533,'-32'-12'0,"-14"-1"0,6 7 0,-10 0 0,13 6 0,1 0 0,15 0 0,-8-5 0,16 3-3277,-5-9 2572,5 5 1161,6-2-366,2-2-360,10 8 180,-3-9-270,20 4 360,-18 0 0,24-4 0,-15 5 0</inkml:trace>
  <inkml:trace contextRef="#ctx0" brushRef="#br0" timeOffset="397883">28140 7251 7533,'-33'-14'809,"4"3"-809,5 27-270,4 16 270,-5-3 180,17-3 0,3-1-180,0-8 540,10 17-540,2-20 450,28-2-450,-17-6 134,15-10 1,1-3-224,-8-1 133,9-11 1,-1-3-224,-5 5 134,-4-11 0,-3-1-45,-7 6 90,-2-3 0,-4-1 0,-13 5 90,-19-1 0,-1 17-1607,-10 10 1,-1 4 1606,4 0-999,-7 7 0,1 4 999,12 3-804,4 1 1,2 1 803,13-2-149,11 18 149,9-30 45,11 2 0,2-2-135,5-9 89,8 0 1,0-2-269,-8-6 257,0-3 1,-1-3-349,-9-2 808,7-25-538,-22 23 103,-13-23-103,-2 25 0,-37-3 0,20 13 180,-9 6 0,-1 3 0,4 3-20,-1 4 1,1 2-161,8 2-1,4 4 1,3 2 90,9 1 0,7 19-180,13-20 270,28 2-270,-5-16-326,4-3 1,1-2 235,-2-2 0,5-10 0,-3-3 0,-15 2 409,2-10 1,-5-3-230,-14 2-636,-9-25 636,-9 20 0,-14 8 0,-5 2 0,2-3 225,-15 12 0,-3 4-45,5 4-129,-2 10 1,1 3 38,4 4 178,8 7 0,4 3-448,9-4 643,9 4 1,6-1-374,14-4 0,10-6 0,4-3-90,15-7-45,6-5 0,1-2 0,-24 2 0,0-3 28,8-5 1,4-4 0,-6 2-74,6-2-273,-1-13 0,-5-3 363,-15 3-358,-3-5 0,-6 0 268,-19 6 135,-2-1 0,-4 2-135,-18 7 231,1 5 0,-2 2-51,-7 3 180,2 11 0,1 5-90,3 4 126,1 4 1,3 3-218,9 5 46,6-3 0,2-1-225,9-1 71,18 18-161,-1-30 180,16 2 0,4-2 0,2-9-310,10-2 0,3-3 130,-1-5-45,-2-6 1,-3-4 134,-9-3-69,-8-1 0,-4-1 159,-11-3-90,-18-20 90,-4 25 217,-9 3 1,-4 3-38,-8 8-90,-2 7 0,0 2 180,-5 7-45,4 11 0,3 2 45,5-3-172,3 10 0,5 1-8,14-6-24,1 3 0,5 1-156,9-6 90,34 8 0,-15-22-90,14-2 0,2-4 90,-8-7-225,10-4 1,0-3 134,-12-4 132,0-4 1,-4-3-133,-12 2 544,2-25-275,-23 25-224,-9 1 1,-4 2 133,-6 10-44,-14-1 0,-2 3 315,3 12 0,-6 5 0,1 4-180,6 8-122,3 6 1,4 2 31,8 0-526,8-1 0,5 0 526,9-1-90,29 2 0,0-18 0,7-8 0,3-2 0,6-2-364,-5-8 0,1-1 364,0 0-225,-12-11 0,-4-1 225,-4 5-90,-5-29-90,-21 23 90,-19-14 270,-3 16-135,-5 13 0,-1 2-45,-4-1 180,-4 13 0,2 3 0,7 0 45,2 11 0,2 3-135,7 0-90,11-1 0,3 0 90,7-2 92,28 8-92,-4-21-135,15 0 0,2-5-135,-1-8 90,4 0 0,-1-2-90,-8-8 142,-9 2 1,-5-2 127,-7-6 76,-8-15 14,-13 16-135,-14 4 0,-4 3 45,-1 4 135,-13 2 0,-2 3-225,9 10 89,-3-1 1,2 2 0,9 7-1033,-10 15 764,27-19 358,18 17 0,9-19 0,18 10 0</inkml:trace>
  <inkml:trace contextRef="#ctx0" brushRef="#br0" timeOffset="398383">28437 7833 7533,'-7'-26'1638,"1"-1"0,-6-19-1136,1 34-502,3 5 449,-21 2-449,9 5 225,-8 1 0,-2 3-135,-7 8 180,7 2 0,-3 2 0,3 1-367,7 0 1,1 3 456,-9 9 0,-3 4 0,6-2-180,11-9 0,3 1-61,-2 8 1,0 5 0,8-5 212,13 7-287,27-3 0,11-6-546,-15-16 0,6-6 501,-1-2 0,9-3 0,3-1 0,-2-1 0,-5-1-1093,-3 0 1,-3-1 0,3-3 1034,3-2 0,6-1 1,1-3-1,-2 1 1,-5-1-1,-3 0 1,-5-1-1,1-1 1,11-5-1,0 1 1,0-1-1</inkml:trace>
  <inkml:trace contextRef="#ctx0" brushRef="#br0" timeOffset="399314">28908 8156 7533,'0'-20'2608,"5"-9"-2338,24 31-810,0 34 180,-12-18 1,-2 4 44,-9 23 0,-7 2-225,-7-4 540,-10-5 0,-4-1 0,8-15 0,-1-2 0,-8 6 0,-1 1 0</inkml:trace>
  <inkml:trace contextRef="#ctx0" brushRef="#br0" timeOffset="400748">28661 7065 6723,'-14'-14'-270,"3"3"270,16 11 90,2 0 270,17-5-90,2-7-180,5-3-90,0-8 90,5 4 0,-3-6-929,-6 7 1,7-3 0,-3 2 883,-2 1 0,2-2-27,-2 0 0,5-3 0,3-3 0,-2 2 0,-4 2-18,0 2 0,-4 1 0,5-2 15,1-2 0,6-3 0,2-2 0,1-1 0,-2 3 0,-5 2-647,4-2 0,-4 3 0,5-4 632,-5 5 0,5-4 0,3-2 0,1-1 0,-1 1 0,-2 1 0,-5 4-399,-2 1 1,-4 2 0,0 1 0,5-4 409,-2 2 0,4-3 0,3-1 1,1-2-1,1 0 0,-1 1 0,-4 2 1,-3 3-12,4-3 0,-5 3 0,0 0 0,5-3 22,-5 3 0,4-2 1,4-2-1,0-1 1,1 0-1,-2 1 1,-3 2-1,-3 2 23,5-3 0,-5 4 0,0-1 0,5-2-7,-1 0 1,6-3-1,2-2 1,1 0 0,-2 1-1,-2 2 1,-6 3 6,-2 1 0,-5 3 0,0 1 0,5-3-33,-1 0 1,6-2 0,3-2 0,0 0 0,-1 0 0,-4 3 0,-4 2 17,4-3 0,-6 3 0,5-1-48,3-1 0,5-2 0,2-1 0,-3 2 0,-6 2 18,6-4 0,-1 0-225,-8 4 0,4-1 0,-1 0 1,-6 2 134,-2 0 0,-2 0-450,2-3 0,1-2 1,-5 2 539,3-7 0,-10 6 0,-4-1 0,-2-8 0</inkml:trace>
  <inkml:trace contextRef="#ctx0" brushRef="#br0" timeOffset="401182">32268 4549 7892,'-7'25'-449,"18"22"359,-2-17 90,11 7 0,0 0-90,-3-5 315,6 0 0,-1-1-315,-11-9 719,23 12-359,-32-25-90,9-15-360,-16-9 225,-6-12 0,-2-4-45,-9-6-491,7 9 0,-2-6 0,2 4 491,4 8 0,0-1-939,-3-10 1,-3-5 0,3 5 938,-3-7-360,5 9 1,1 5 269,6 13 90,21 19 0,5 7 0,16 12 0</inkml:trace>
  <inkml:trace contextRef="#ctx0" brushRef="#br0" timeOffset="402381">32702 4611 7533,'-13'-36'719,"6"8"1170,2-7-1439,10 21-720,8 3 270,6 11-90,28 11 0,-22 3 0,7 4 0,-3 5 180,-11 11-135,5 6 0,-1 2-486,-7 3 531,-6-12 0,-1 4 0,-1-4 55,0 13-55,-1-7 0,-1-2 90,-4-10 433,5-3-253,-6-24 270,0-40-451,0 8-802,2 1 1,2-7 0,1 4 802,-2 7 0,2 0-30,5-13 0,2-7 0,0 7 30,-1 13 0,0 1-480,7-12 0,2-4 0,0 7 390,-2 14 0,0 2 0,8-11 0,2 2 0,9 10 0</inkml:trace>
  <inkml:trace contextRef="#ctx0" brushRef="#br0" timeOffset="412499">17975 5342 6903,'-29'0'360,"0"0"0,-20 0-3637,25 0 1073,11 0 2564,8 0 1768,5 0-1138,0 0 49,5 0-949,2 0-90,11 0-180,1-11 90,1 3 90,-8-16-339,0-3 0,-2-4 114,-6-1 0,-4-3 225,2 0 0,-2-4 0,-2 3-90,-5-4 0,-6 2 120,-7 5 0,-4 1 0,-3 8 15,-5 10 0,-3 9-15,1 5 0,-3 5 0,4 4-1142,1 10 1,4 6 1111,-4 12 0,6 3-13,12-13 0,3 2 222,-3 11 1,-1 7 0,3 0-150,1-2 0,3 2 0,3 1 30,6 0 0,3 2 0,1 0 0,0-5-90,-1-4 0,-1-4 0,7-3 90,18 10 0,7-15 404,-5-29 1,0-11-506,0-6 1,0-3 55,5 0 0,-1-2 763,-6-4 1,-2-7-944,-7 5 0,1-6 0,-1-1 1,-1 0-59,-3 1 0,0-1 1,-2-1-1,2-2 13,0-6 0,2-4 0,0-1 0,-1 1 1,-3 4 134,-2 5 0,-1 3 0,-1 0 0,-2 1 15,1-11 0,-3 0 0,0-1-195,0 8 0,-1-2 0,0 1 0,0 3 855,-1 0 0,0 3 0,-1-2-540,1-12 0,0-2 0,-2 10-90,-2 0 90,-17 47-180,4 12 449,-8 11 1,-2 9-180,8-3 0,1 6 0,0 4-369,2-11 0,-1 5 0,0 1 0,-1 1 1,2 0-1,2-3 234,-2 9 0,2-2 0,2 1 0,-1 1-192,0-3 0,-1 3 0,0 0 1,3-1-1,4-2 124,4-1 1,3-1-1,2-1 1,2-2 462,2 9 1,3-2-1,4-1-1092,2-8 0,3-1 0,2-1 0,2-7-218,3-4 0,1-5 1,1-4 567,8-1 1,-2-8-1,10-18 1,-27-2-1</inkml:trace>
  <inkml:trace contextRef="#ctx0" brushRef="#br0" timeOffset="412783">18731 4524 7533,'0'-31'629,"0"-1"1,-3-6 0,-5 4-181,-11 4 181,-16 30 0,-6 17-391,14 7 1,3 10 0,-1 8-709,7-8 1,-2 6 0,1 4 0,-1 2 0,2 1 0,1 0 0,2-2 65,2 2 0,2-1 0,2 1 0,0 0 0,2 0 0,-1 3 403,1-7 0,-1 2 0,1 2 0,1 0 0,0-1 0,1-1 0,1-3 0,3-4-23,1 12 1,3-5-1,2-3 1,0-2-406,0 0 0,1-2 0,3-8-382,14 8-314,-3-11 0,1-1 1038,-1-7 1,2-2 0,2 5-1,1-2 1,11-2 0</inkml:trace>
  <inkml:trace contextRef="#ctx0" brushRef="#br0" timeOffset="413214">18682 4958 8252,'-7'-41'1439,"12"2"-1079,19 41 0,5 11 45,-3 5 0,-2 7-166,0 5 1,-2 6 0,-5 3-586,-8 4 1,-6 3 0,-3-1 555,-3-4 0,-2-1 0,-2-3-1582,-5 5 0,-2-7 1552,-10-13-1529,6-28 449,13-20 1,7-10 899,4 6 0,2-3 0,2-2-327,0 1 1,1-2 0,1-2-1,2 0 273,1 2 0,2-2 0,1 0 0,0 2 1,-1 3-521,2-4 0,-1 3 0,0 0 604,1-3 0,-1 0 0,-3 8-120,-3 4 2267,-6 12-1907,-6 8 360,-17 22-361,7 3 517,-19 17-472,17-8 1,0 2-135,-1-7 0,0 0-45,-3 8 0,2 2 135,1 2 0,1-1-1087,2-7 0,1 0 907,-1 7 0,2 1-365,4 4 1,1-3 229,0-11 0,1 0-99,0 6 1,4 0 8,8-4 0,2-4 774,-1 1-1269,7 0 1,3-4 629,0-13 0,9 8 0,-5-9 0</inkml:trace>
  <inkml:trace contextRef="#ctx0" brushRef="#br0" timeOffset="413399">19214 5317 7803,'4'38'287,"1"0"1,0-1 0,-4 7 0,-1 0 0,-1-6-288,-2-13 0,-3-1-860,-4 9 1,-3 0 454,1-5 1,-1-2-252,-13 14 1,9-21-1,-2-1 1,-13 5 0</inkml:trace>
  <inkml:trace contextRef="#ctx0" brushRef="#br0" timeOffset="413931">19549 4921 7533,'-4'-44'1092,"1"0"0,-1 2 0,2 11 759,2 24-1581,0 1-270,0 23-180,0-8 90,0 37-180,0-6-135,2 3 0,2 3 45,1-8 1,2-1 224,-1-2 0,2-2-90,3-7 0,1-6-135,2-12 270,10 3-539,6-16-1,9-19-1009,-14-2 1,-1-3 521,-6 5 0,-3-1 1072,2-14 0,-5 2-1453,-5 3 1408,4-13 539,-10 15-269,5 6 630,-6 2-180,-6 17-271,5 2 2269,-10 27-2448,4-6 360,0 20 180,2 11-451,5-5-44,0-16 0,0 3-45,0 9 0,0-1-1224,0-11 0,0-1 1133,-1 15 1,2 3-156,1-1 1,1 0-205,-2-7 0,0-1 135,1 5 0,1 0-90,-2 4 0,-2-5 1985,1-3-1850,-6 1 0,-4-4-90,-6-17 2987,-14 8-3617,-6-16 91,-8-2 490,19-9 0,-1-3 229,-18-1 0,8-15 0,12 4 0</inkml:trace>
  <inkml:trace contextRef="#ctx0" brushRef="#br0" timeOffset="414182">19772 4276 7533,'25'-33'1019,"1"0"0,16 3 1,3 13-346,-16 25 1,0 6-2314,6-6 1,-3 4 941,-12 14 0,-5 5 1147,-2 2 0,-3 1-809,-2-4 0,-1 1 539,5 11 0,0 6-110,-8-12 0,-1 5 0,0 0 0,-1-2-70,1 0 0,0-2 0,-2 5-259,-2 0 0,-1 7 0,-1 3 0,0 1 0,-1-3 0,0-6 169,0 6 0,-2-6 0,0 5 127,-1-2 0,-1 5 0,-1 1 0,0-3 0,0-8-757,-3 5 1,-2-4-36,-1 2 0,-4 3 0,1-8 170,1-13 0,-2-3 585,-10 12 0,-1-2 0,8-17 0,0-2 0,-3 0 0,0 0 0</inkml:trace>
  <inkml:trace contextRef="#ctx0" brushRef="#br0" timeOffset="415031">21210 4462 7533,'-6'-33'2788,"5"10"-2248,-21 28-360,12 4 539,-24 19-539,18-12 0,-3 3 0,-2 1-90,-1-3 180,-6 5 0,-1 1-3547,-2-1 3174,6-5 1,-2 2 147,0 2 0,1 0-1180,2-4 1,0 0 1179,-8 7 0,-2 0-275,-2 4 1,0-2 274,9-8 0,-1 0 0,-8 7 0,0 2 89,7-5 1,3-1-1380,-8 8 1290,16-9 0,1 0-45,-1-1 352,10 0-262,-3-6-90,28-2-90,-2-10 1734,21 5-1644,-10-6-90,4 0 180,6-6-90,-14 5 280,12-5-640,-9 6 450,-4 0-450,8 0-930,7 11 1290,-13-3-137,3 5 1,-1 3 46,-3 5 0,14 9 90,-16-12 0,1 0 0,1 4 0,1 0 0,5 1 0,0 0-639,-2-1 1,-2-2 638,8 5 1400,8-7-1400,-24-6 90,19-5-90,-27-1 180,3-6-180,-17 0 2239,-1 0-2149,-10-6-90,-3-1 0,-5-5 0,1-1 0</inkml:trace>
  <inkml:trace contextRef="#ctx0" brushRef="#br0" timeOffset="416082">21743 4735 7533,'-12'-20'1529,"-1"-14"-630,12 12-269,24-8 0,23 23-675,-9 16 0,0 11 15,-11 3 0,-3 6 0,-2 4-343,-5-1 0,-2 4 0,-2 2 1,-3 1 237,-1 5 0,-3 4 0,-2-1 0,-1-3 135,-1 0 0,-1-2 0,-3-1 120,-4-1 0,-2-1 0,1-11 149,0-12 361,-14-6-225,16-29 0,4-13-271,-6-7 1,3-6-135,5 1 0,4-5 0,3-1-362,2 8 0,3 0 0,3 0 0,3 0 164,0 7 0,3 0 0,2 1 0,2 0 0,-1 3 198,8-6 0,0 3 0,2 1 0,-1 3 0,6-2 0,0 3 0,-2 5 0,3 4 0,1 0 0</inkml:trace>
  <inkml:trace contextRef="#ctx0" brushRef="#br0" timeOffset="418384">17851 4697 7533,'-13'-37'-225,"6"11"0,2 3 0,5 11 0</inkml:trace>
  <inkml:trace contextRef="#ctx0" brushRef="#br0" timeOffset="419668">18247 5999 7173,'7'-29'1092,"-1"0"0,-1 1 0,-3 3-1220,-8-2-52,-35 20 315,6 25 0,0 11-15,7-4 0,1 3 0,3 3-155,0 7 0,4 3 0,8 0 5,8-2 0,8 0 0,7-4-15,16 4 0,10-8 15,-7-15 0,4-4 1,-1-5-71,12-10 0,-2-7 55,-12 2 0,-7-5-45,-11-11 90,-33 17 0,-5 8 0,-5 5 0,-2 0 0,-1 1 152,-7 2 0,0-5 28,4-11 0,4-8-90,8-7 0,8-7-135,4-16 0,13-4-135,8 15 0,6 0 0,3 0-38,1 2 0,3 0 1,2 3 37,4 3 0,2 4 0,-1 2 90,2 3 0,-3 3 270,13-3 900,-35 17-811,-46 6-269,3 1 90,4 3 0,0 3 147,7 1 0,2 4-147,1 9 0,2 6-45,0 9 0,5 3-16,8-12 1,4 1 0,2 1-30,3-1 0,2 1 0,5-4-45,11 7 1,6-7-136,8-8 0,3-10-45,2-12 0,0-7-225,1-3 1,-3-3 269,-12-1 0,-3 0 180,8-5 539,-40 12 1,-15 12 270,-24-5-361,16-8 1,1-8-225,-1-10 0,3-6-694,3-10 1,5-2 0,8 4 0,6 1 0,10 5 0,0 1 0</inkml:trace>
  <inkml:trace contextRef="#ctx0" brushRef="#br0" timeOffset="430249">31077 7127 7533,'-25'-18'449,"11"10"361,-8-20 449,20 19-269,-9-9-720,11 12 629,5-5-269,8-8-360,6-24-181,-5 3-929,-5 0 0,-2-1 795,-3 16 0,-1-1-135,1-14 0,0-5 1,0 3 134,2 9 0,1-1-135,-1-12 0,0-7 0,0 7 90,-2 13 0,0 0-30,2-10 0,0-5 0,-1 7 750,-4-7-315,3 12 0,-3 8-495,-6 23 0,4 12 0,-10 33 180,9-16-60,2 6 0,-1 7 0,2-2-30,2 7 0,1-1-78,1 6 1,2 2 137,3-4 0,2 3 0,1-4 0,0-11 0,0-3 1,1 3-61,1 10 0,1 3 0,-2-4 852,4-1 0,-5-6-762,-13 5 270,-9-40 0,-36-18-450,17 3 0,-2-2 90,-8-5 0,-1 0-45,7 6 0,0-1 0,-10-9 0,-1 1 45,7 10 1,-1 1 119,4 1 0,-1 0 0,1 2 59,-2 2 1,6 0 90,5-8-90,45 5 0,12 0-90,8-10 0,-8 6 0,5-2 0,-2 1-833,4-3 0,-1 0 833,-1 1 0,3-2 0,1-3 0,4-3 0,-8 5 0,6 0 60,-13 1 0,4-4 0,-5 3 300,5-5-1,-4-5-89,-14 14-720,-28 18 181,-8 29 493,0-2 1,0 3-180,6-4 0,-1 3 505,-3 1 0,-1 4 0,2-1-415,-2 12 0,1 0-75,3-15 0,-1 0 0,0 2-15,1 5 0,0 4 0,-1 0 0,0-4-930,-2-2 0,0-3 0,-1 0 915,1 3 0,1 0 0,-3-5 374,-11 3 1,2-16 142,0-39-367,3 5 0,16-11 0,7-7-1125,11 3 1,4 0-136,4-10 1,5 1-315,8 2 0,3 4 1204,-7 11 1,1 4-1,0 3 1,-2 5-1,7-1 1</inkml:trace>
  <inkml:trace contextRef="#ctx0" brushRef="#br0" timeOffset="432264">18136 8590 7533,'-14'-13'1169,"-14"1"-719,13 5-270,-4 2 179,2 5-179,16 0 180,-10 5-180,10-4 270,-5 5-720,6-6 270,0-11-270,0-3-180,6-27 180,-5 0 1,-1-2 224,4 10 0,-2-1-1029,-9-5 1,-3-5-1,-1 6 984,4 11 0,-4 3 0,-10-1 0,-7 0 0,3 5-158,-14-1 307,6 20 1,-7 6 0,4 3-15,9 3 0,0 6 35,0 4 1,-4 4 0,0 4 0,5 1 308,0 13 1,5 3 0,0-1-300,0-8 0,0-1 0,5 2 30,5 12 0,5 2 0,7-12-30,14-7 90,17-4 0,5-7-180,3-15-30,-6-11 0,5-5 0,-3 0-15,-10 2 0,0-4-45,10-11 0,4-8 0,-6 2-45,-7 7 0,-3-3-23,0-4 1,3-5 0,-1-2-1,-5 4 68,0-2 1,-3-1-114,-2-3 1,1-6-1,0-1 1,-4 6-286,-1 1 1,-3-1 284,-3-4 1,-1-8 0,-2 1 0,1 7 112,-1 2 0,-1 1-45,-1-2 0,-1-6 0,-1 1 0,1 8 1163,0 8 1,0 3-760,1-16 1,-2 6-270,-4 25 1349,-2 18-1259,-6 7 540,1 17 0,1 4-1,-4 11-1011,3-4 1,-1 7 0,3-5 561,5-9 0,1 1-45,-3 7 0,-1 7 0,0 0 0,3-6-198,3 0 0,1 0 81,-1-5 0,-1 6 0,1 3 0,1 0 0,4-6-941,8 8 0,4-5 0,-1 1 863,-6 4 0,-2-1 0,6-4-390,7-12 0,5-4 1,-4-8 179,2-9 270,24-11 0,-30-6 0,13-1 0</inkml:trace>
  <inkml:trace contextRef="#ctx0" brushRef="#br0" timeOffset="432582">18657 8763 7533,'0'-33'1439,"5"-1"0,-9-2-1079,-3 12-46,-5 3 1,-6 2-45,-15 13 0,-6 10 0,6 5 0,-2 7 0,1 4-1090,6 2 1,-1 4 0,2 1 0,1 0 764,-5 4 0,3 1 0,6 3 25,5 9 0,7 4 0,13-8-584,28-6 1,9-7 568,-12 0 0,6-4-775,0-11 1,8-4 0,1-3 0,-7-2 694,-1-4 0,-1-3 0,2 1 1,4-1-1,-6-2 0,-5-3 1,-1-1-1</inkml:trace>
  <inkml:trace contextRef="#ctx0" brushRef="#br0" timeOffset="432950">19425 7548 7533,'-47'0'517,"0"-1"0,10 4 0,-1 4 1,5 6-159,10 12 1,5 8 0,0-1-1405,-12 6 0,1 4 1225,12-3 0,1 6 0,2 3 0,3-1-203,4 0 1,4 1-1,1 0 1,-1-2-266,-1-7 0,1-2 0,0 1 1,2 2 143,2 2 0,2 3 0,0 1 0,2-3 0,1-8-36,3 0 0,2-3 180,1 5 0,0 2 0,0-5 0,1-9 0,0-3 0,3 5 0,-1 0 0</inkml:trace>
  <inkml:trace contextRef="#ctx0" brushRef="#br0" timeOffset="433750">19400 8577 7533,'-4'-25'1092,"0"1"0,9-11 0,8-2-445,3 3 0,4-2 0,0 1-1580,4-6 0,2-2 820,-4 9 1,4-3 0,2-2 0,-2 1-136,-2-1 1,0 1-1,0-1 1,0-1-41,-3 5 0,1-1 0,0 0 1,-1 0-1,-1 1 243,2-3 0,0-1 0,-2 2 0,-4 5 496,2-9 0,-8 19 88,-23 65-89,6-2 0,0 7-420,4-5 0,0 4 0,3 0-866,2 1 0,2 2 0,2-4 866,0-10 0,0-2 0,3 1-60,3 7 0,2 1 0,1-3-110,4 4 1,1-3 49,-2 0 0,-3-2 501,-8-7 1,-7-11-592,-18-30 0,-7-11 120,-3 1 0,-4-3 0,-2-2-291,1-2 0,-3-2 0,0-2 1,-2 2 282,-3 1 1,-2 0-1,0 2 1,0 1-1,2 3 1,-1 1-1,1 1 1,1 4 67,-2 0 0,1 2 0,4 6 0,0 4 0,8 7 3276,13 14-2835,61-4-351,-1-8 0,6-5-68,-15-4 1,2-3-1,2-1 1,2-1-188,-3 1 0,3-1 1,1-1-1,-1-1 0,0-1 273,2-2 0,-1-2 0,0 0 0,-1-1 0,0 1-41,4-3 1,0 0-1,-3 0 1,-2 1-68,1 2 0,-2 0 0,-14 0 90,-20-7 135,-35 30 0,-16 13-106,8-8 1,-3 2 0,-1 2-61,5 2 0,0 1 1,-1 3-1,1 1-59,-2 2 0,0 3 0,0 1 0,2 2-239,6-3 1,0 1 0,1 2 0,1 0 0,0 0 22,0 1 0,0 0 0,1 0 1,1 1-1,2-1-122,-3 4 1,2 0 0,2-1 0,1-2 337,1 2 0,1-3 0,4-4 0,-7 14 0,19-27 0</inkml:trace>
  <inkml:trace contextRef="#ctx0" brushRef="#br0" timeOffset="434100">20293 7151 7533,'32'-27'1529,"-4"34"0,1 8-1169,3 13-574,-8 3 1,3 8 0,-3 5 550,-10-3 1,-2 5-1,-2 0 1,0-2-804,1-8 1,0-2 0,-1 1 0,-2 5 439,-1-1 0,0 3 1,-1 3-1,0 2 1,-3 0-1,-2-1 0,-3-3-94,-4 1 0,-4-2 0,-3 0 0,-1-1 1,-1 1-1,1 0 29,1 3 0,0 0 0,-1 1 0,-1-1 1,-1 0-1,-2-2 0,-2-3 0,-2 1 1,-1-1-1,-1-2 0,-1-2 0,0-4 1,-9-2-1,1 0 0,-1 0 0,1 0 0</inkml:trace>
  <inkml:trace contextRef="#ctx0" brushRef="#br0" timeOffset="442500">18830 10795 7533,'-7'-21'1169,"2"-6"0,5 18-899,0-3 0,0 1-90,5 4 90,13-5-90,-2 5-450,18-4-90,-3 15 180,-8 9 0,-2 8 150,-8 11 0,-5 7 0,-2-1-620,5 8 1,-5 3 631,-7-12 0,-4 4 0,-2 3 0,-1 0 1,0-3 39,-2 2 0,-1-2 1,-1-1-1,0 0 90,-1-2 1,0 0 0,-1-2-1,2-1 74,-1 7 0,1-2 0,0-13 354,-5-16-405,20-32 0,5-9-45,6-4-150,-2-1 0,3-7 0,-1 4-292,0 9 1,1-1 351,1-1 0,4-6 0,0-1 0,-2 5-676,1-6 0,0 0 518,3-2 1,5-5-1,-1-1 1,-3 7-23,0-2 0,0 0-23,-2 3 1,2-5 0,0 1 0,-3 8 641,-4 6 1,-2 4-306,6-9 1,-6 5 45,-14 17 90,-18 29-180,-2-2-1273,-6 17 0,-1 5 1183,10-15 0,-1 2 180,-6 12 0,-1 6 0,3-5-104,7-7 0,0 0 81,0 1 0,-3 6 1,1 0-1,5-5-67,5-1 0,2 0 30,-4 10 0,0 5 0,5-6 271,5-14 1,4-1-437,13 12 0,4-4-45,9-7 90,8-12 0,3-4 1870,-3-3-1870,-7-4 0,-1-1 0,-5-2 0,4 0 0</inkml:trace>
  <inkml:trace contextRef="#ctx0" brushRef="#br0" timeOffset="442931">19499 10051 7533,'9'-37'659,"0"0"1,10 1 0,3 10-121,9 19-134,3 3 0,1 3-585,-5 6 0,-3 7 0,-2 5 90,-4 12-180,-7 8 0,-5 2 91,-7 5-46,-9 5 0,-4 0-45,-6-4 270,-8-4 0,-1-1-90,8-5 225,-2-14 0,0-1 45,12-1-180,8-7-360,19-6-109,17-12 1,4-4 0,-11 5 0,1 0 0,18-7 0,0 0 0</inkml:trace>
  <inkml:trace contextRef="#ctx0" brushRef="#br0" timeOffset="445198">19710 10126 7533,'-37'-6'0,"5"-1"0,2-5 989,-17 5 1,11 7-811,-1 7 181,15 16-180,26-13-270,14 17 0,9-24-180,12 3 1,4-1-26,-18-4 1,2-2 114,13-3 0,6-2 0,-5 0 135,-11 1 0,0 0-45,12-5 0,4-3 0,-7 2 0,8-4 135,-10-3 0,-5 1-45,-18 8 90,-33-1 0,-12 3 90,-12 7 0,11 4 0,-8 2 0,-2 1 0,6-2-45,-2 0 0,0 1 67,3 3 0,-5 2 1,0 0-1,5-2-112,2-4 0,1-1 180,-11 11 0,4-2-90,13-10-90,37 8-90,12-11-180,23 1 0,6-2-239,-22-2 1,1 0 28,14 1 0,8 0 1,-7-1 254,-12 0 0,0-1-225,9 2 0,5 0 1,-7 1 89,6 1-160,-12-1 0,-7 2 790,-21 4-181,-27 4 1,-11 0-90,-10 12-337,0-4 1,-8 1-1,7-1 382,13-4 0,1-1 105,-15 7 0,-5 3 0,8-6 30,4-5-1,-3 4 1,5-3-90,25-10 414,9 3-684,20-5-270,14-2 0,3-1 180,8 1-450,-10-1 1,4-1 0,-4 0 449,12 3 180,-6-3 0,-1 2 0,-1 8 0,3 1 0</inkml:trace>
  <inkml:trace contextRef="#ctx0" brushRef="#br0" timeOffset="445449">19797 11055 7533,'-9'-34'0,"22"10"0,9 4 0,4 10 0,3 5-296,5-5 0,2 0 1061,9 4 0,-3 2-3066,2 4 2301,-13 2 0,-3 1 0,3 4 0,-6 5 0</inkml:trace>
  <inkml:trace contextRef="#ctx0" brushRef="#br0" timeOffset="445764">20863 10832 7533,'-3'-27'329,"0"-1"1,-2 0 0,-2 6 390,-5 16-630,-2-1 1079,-26 1-1169,17 12 90,-8 4 0,-2 3-90,3 4 0,-7 10 0,0 8 45,11 0 0,4 6-75,3-4 0,1 4 0,9 0-210,12-1 0,9-1 0,1-2-263,0 7 1,9-7 22,18-17 1,12-8-1,-6-4 70,-11-3 0,-1-4 1,2-2-1,4-1 1,-5-1-1,-4 0 0,0-1 1</inkml:trace>
  <inkml:trace contextRef="#ctx0" brushRef="#br0" timeOffset="445998">21197 10212 7533,'3'-26'3238,"1"4"-3013,19 51 0,6 17-136,-13-27 1,-1 2-1183,6 15 1,1 8 0,-2-5 125,-4-7 1,-3 2 876,-1 7 0,-1 8 0,0 1 0,-4-5 59,-2-8 1,-2-3 0,-2 5-285,-3 1 0,-1 6 0,-2 3 0,-1 0 1,-1-2-1,1-6-39,-3 3 0,-1-6 0,-3 5 354,-2 0 0,-3 5 0,-1 1 0,-2-3 0,2-8 0,-1-7 0,0-5 0,-2 0 0,-9 7 0,1 1 0,0 0 0</inkml:trace>
  <inkml:trace contextRef="#ctx0" brushRef="#br0" timeOffset="446333">19040 10324 7533,'-44'11'419,"-1"-1"1,1 1 0,7 8 0,-1 4-1,4 2 1,7-1-722,9-1 0,4 5 549,1 6 0,0 10 1,1 0-1,5-7-502,4-2 0,5 0 345,4 8 0,4 8 0,2 1 0,0-9-348,2-2 1,5-2 95,0-4 0,5 6 0,3 2 0,-1-2 0,-3-7-738,7 6 0,2-3 900,-2-2 0,5 4 0,1-1 0,-4-5 0,-6-9 0,-2-2 0,1-1 0,7 7 0,0 0 0,0 1 0</inkml:trace>
  <inkml:trace contextRef="#ctx0" brushRef="#br0" timeOffset="446815">21048 11130 7533,'0'-28'1574,"0"1"0,11-12-1394,-2 46 270,20 22-450,-20-7 44,3 11 1,-2 3-45,-8 2-315,2 9 1,-3 4-181,-8-9 0,-2 0 180,-1 4 1,-1-1 224,1-11 0,-1-6 90,-5-6-90,16-29-90,11-14 0,5-3 90,2-8-90,0 4 0,5-5 0,0 2-1459,6-9 1,0 1 1536,-5 0 0,0 0 236,1 1 1,-5 5 45,-13 13 720,-29 9-450,4 18 314,-13 9 1,-1 8-226,10 6 1,2 3-450,-1-3 0,4 2-270,7 13 0,9-3-52,15-7 232,12-4 0,5-4 0,-7-14 0,2-4 0,13 6 0,1-1 0</inkml:trace>
  <inkml:trace contextRef="#ctx0" brushRef="#br0" timeOffset="447381">21669 10138 7533,'-36'-19'599,"0"-1"1,7 7 0,4 2-151,2 0-89,16 11-270,1 11 0,12-9 540,28 26-450,-9-18-135,16 4 0,3 1 134,2-2-539,1 4 1,0 1 359,-5 4-540,-8 3 1,-4 2 359,-14 2 45,-10 0 0,-6 0 585,-15 0 44,-13 1 1,-2-2-135,-2-5-46,2-3 1,2 0-45,13-6 0,10 4-270,18-11 0,24-1 0,6-1 0,-13-2 0,1 0 0,5 2 0,0-1 0,-1 0 0</inkml:trace>
  <inkml:trace contextRef="#ctx0" brushRef="#br0" timeOffset="448047">22375 11055 7533,'-24'-19'1529,"-7"-10"630,16 20-1710,-1-8-89,38 22-180,0-3-135,11 3 0,4 1-45,13-5-1093,-16 1 1,6 0 0,-4 0-254,-7-2 1,1 0 835,10-1 1,5-1-1,-3-1 415,2 0 1,-2-1 0,-1 1 0,-3-1 0,-10 2 0,0-1 0</inkml:trace>
  <inkml:trace contextRef="#ctx0" brushRef="#br0" timeOffset="448247">22611 10795 7533,'-7'-27'1349,"2"5"-1079,5 27 809,0 18-899,0-1 135,0 12 0,0 1-225,0 4-1183,0-7 1,0 6 0,0-5 873,0-7 1,0 1 218,-1 12 0,1 7 0,1-5 0,1-10 0,1-1 0,1 16 0,-1 1 0</inkml:trace>
  <inkml:trace contextRef="#ctx0" brushRef="#br0" timeOffset="448597">23615 10299 7533,'-10'-24'0,"0"0"0,-2-15 2069,6 56-1440,1-2-224,-1 13 0,0 2 134,-8 7-1441,4-5 0,0 5 1,1-3 946,1-5 0,1 2-113,-2 3 1,-1 7-1,1 2 1,2 0-623,5-1 1,3 2-1,1 0 1,-1-2 689,-4 7 0,-1-1 0,8 1-338,8-1 1,7 3 0,3-4-1,-1-11 27,1-13 1,5-5 310,4 2 0,7 3 0,2-2 0,-6-7 0,-2-7 0,-1-3 0,4 4 0,0-1 0,0 0 0</inkml:trace>
  <inkml:trace contextRef="#ctx0" brushRef="#br0" timeOffset="449116">23962 10585 7533,'-4'-38'1092,"0"0"0,2 4 0,5 12-950,11 29 128,9 33-180,-14-15-180,-1 17 0,0 1-506,-1-3 416,-4-8 0,1 5 0,1-2-270,7 5 1,0-2 314,-5 0 0,1-3-45,8-2 0,2-8 0,3-12 90,9-41 0,-10 9 225,-10-20 0,-2-8 270,-2 8 0,0-1-136,-2 7 1,-1-2 0,2 2-142,5-8 0,4 12 52,18 27-180,-9 30 0,-2 15 45,-11-11 0,-1 5 0,-2 2 0,0 1-865,-1 6 1,-1 3 0,-1-1 0,-1-2 807,-1 2 0,-2-2 0,-4 0-138,-2 4 0,-5-1 0,-6-10 220,-13-14 0,-8-9-100,5-3 0,-4-2 0,0-5-780,0-5 0,-1-4 1,3-1 553,-8 1 0,4-4 0,11-6 0,5-2 0,4 2 0</inkml:trace>
  <inkml:trace contextRef="#ctx0" brushRef="#br0" timeOffset="449533">24681 10882 7533,'-40'-20'2968,"11"8"-2518,24 6 899,21 6-899,-6 0-405,16 0 0,5 0 135,0 0-180,12 1 0,7-2-1639,-3-1 1,0-1 1600,0 2 0,0 1 1,-1-3-1,-3 0 0,5 3 1</inkml:trace>
  <inkml:trace contextRef="#ctx0" brushRef="#br0" timeOffset="449999">25449 10485 7533,'-12'-33'1619,"5"-1"-1349,1 31 359,12 26-494,-3 1 0,1 4-180,1 15 0,2 1-315,2-4 1,0-3-406,1-6 0,-1-5 765,5 3 0,3-29 0,-10-7 0</inkml:trace>
  <inkml:trace contextRef="#ctx0" brushRef="#br0" timeOffset="450399">25983 10485 7533,'-16'-27'1092,"1"1"0,-7 3 0,-4 6-1201,-4 11 0,-3 6 154,-10 1 0,-1 4 194,11-1 1,0 1 0,0 4 30,0 2 0,1 3 0,2 3 0,-4 5 0,2 2 0,5 5-151,6 2 1,5 3 0,6 1-150,9 1 0,6 1 0,8-3-882,12 3 0,10-4 0,5-3 574,-1-9 1,3-2 0,3-4 0,0-2 64,3-2 0,1-4 1,-1-2-1,-2-1 0,-1-1 1,-1-1-1,-4-5 1,6-9-1,-1 0 0</inkml:trace>
  <inkml:trace contextRef="#ctx0" brushRef="#br0" timeOffset="450964">26268 11006 7533,'-7'-24'1638,"0"0"0,-4-10-597,11 58-1491,0 20 90,7-13 1,3 1 179,-1-1 0,2-4 0,15 11-45,-1-24 0,1-7-44,16-22 449,3 5-91,-19-18 1,-6-7 90,-14 10 0,-3 0-90,6-3 0,-1 0 90,-8-12 0,0 32-450,0 8 270,0 8-90,2 16 0,1 3 90,-1 5-1639,6 10 1,0 2 1433,-5 1 115,3 1 0,-1 0 90,-5-2 0,-7-3 0,-2-1 90,-1-4-90,-19-10 0,-4-5 90,0-7-30,0-10 0,-7-2 0,4-3-285,6-1 0,1-3-315,-11-3 1,-4-3-1,5 1 281,9 3 0,2-2 1,-11-8-1,2 0 1,0-3-1</inkml:trace>
  <inkml:trace contextRef="#ctx0" brushRef="#br0" timeOffset="451265">26677 10064 7533,'10'-31'1092,"-1"0"0,15 22 0,3 12 0,-3 15 0,-2 13 0,2 3-892,-2-5 1,2 4 0,0 2 0,-1 2-1,-3 1-747,-3-1 1,-1 3 0,-2 1 0,-1 1 0,-1 2 0,-3 0 77,-2 0 1,-1 1 0,-2 2 0,-1 0 0,-2 0 0,-1 0 0,-2-1-1,-1-1 1,-1-1 0,-1 0 0,-2 0 0,-2 0 0,0-2 0,-3-1 402,-3 2 1,-2 0 0,-3 0 0,0-3 0,0-2 0,1-3 0,-2 1 0,1-2 0,-2-4 0,0-5 0,-20-2 0,1 0 0</inkml:trace>
  <inkml:trace contextRef="#ctx0" brushRef="#br0" timeOffset="451613">27023 9804 7533,'7'-46'539,"-1"1"1,1-1 0,4 0-1,3 1 1,1 14-180,8 16 89,3 2 1,0 3-450,2 3 180,4 8 0,-1 4 0,1 8-1819,-1 10 1,-4 6-146,-12 13 1694,-14 7 0,-7 2 113,-1-22 1,-3-1-234,-9 10 0,-7 4 0,2-6 120,6-11 0,-2-3 180,-6 5 0,-3 3 0,2-7 270,-9-1 269,12-9 1,2-3-90,8-4 629,47-28-899,5 5-815,-3 7 1,8-1 0,4 0-1,-5 2 575,-4 1 0,-3 1 0,4 1-30,5 1 0,4 0 0,0 1 0,-3 0 0,-2 2 0,-3 0 0,1 1 0,0 1 0,0 0 0,1 0 0</inkml:trace>
  <inkml:trace contextRef="#ctx0" brushRef="#br0" timeOffset="457499">27978 10919 7533,'-24'-25'270,"10"6"449,-3 1 181,16 11-541,-5 1-89,6 6 0,22-5-90,28 4-225,-8-2 0,4 0-105,-4 3 0,3 0 0,-2 0-52,2 0 0,-1 0-38,-3-1 0,1-1 0,-5 0-210,-5-2 1,-3 1-361,1-1 1,-2 1 809,6-3 0,-28 6 0,-6 0 0</inkml:trace>
  <inkml:trace contextRef="#ctx0" brushRef="#br0" timeOffset="458099">29242 10398 7533,'-16'-39'929,"-1"-1"1,2-1-1,1 7-569,8 19 449,0-7-629,6 15 270,11 0-270,-3 1 90,32 12-90,-16 1-225,7 8 0,1 5 45,-2 8-150,-7-3 0,2 4 0,-4-1-132,-7-4 1,-3 3 221,8 12 0,2 7 0,-4-5-261,-8-8 0,-2 2 276,1 1 0,2 5 0,-1 1 0,-1-6-90,-1 2 1,-1-1 14,-1 7 0,-1 4 0,0-7 210,-1-14 0,-1-3-45,-1 13 0,-2-5 134,1-17 451,-5-4-270,3-18 270,-9-27-540,5 10-1339,2-14 0,1-3 1429,-3-5-61,5 10 1,2-6 0,-1 5-22,0 7 1,0 0-219,3-12 0,3-8 1,2-1-129,0 12 1,2-2-1,1 1 1,2-2-409,2 2 1,1-1-1,1 0 1,0 0 0,0 3 122,-1-2 0,-1 1 0,1 2 0,0 3 533,6-6 0,0 3 0,-3 13 0,-1 17 0,-5 2 0</inkml:trace>
  <inkml:trace contextRef="#ctx0" brushRef="#br0" timeOffset="458999">30049 9679 7533,'-13'-19'989,"-5"-26"-629,10 25 134,1-4 1,3-2 675,15 0-541,19-5-449,-1 6-180,9 15 0,4 7-135,-11 7 0,0 4-180,11 7 1,-2 6 52,-15-3 0,-6 5-8,-6 20 0,-10 1 90,-15 1 60,-1-10 0,-3 4 0,-2-4 480,-8-5 0,-2-2-135,-4 9 0,6-1 224,13-6-359,38-24 0,16-6-90,-3 0 0,4-1 0,0 0 0,-2-1 0,0 0 0,0 1 0,-1 1 0,0 0 0,0 0 0</inkml:trace>
  <inkml:trace contextRef="#ctx0" brushRef="#br0" timeOffset="459300">31003 10907 7533,'6'-28'1092,"0"0"0,13-2 0,7 5-122,16 15 1,3 6-1849,-7-3 0,3 1 608,1 1 0,5 1 0,-4 2-1079,1 4 0,-2 1 1349,3-2 0,-1-1 0,-11 3 0,-5 0 0,1-3 0</inkml:trace>
  <inkml:trace contextRef="#ctx0" brushRef="#br0" timeOffset="459464">31052 10597 7533,'-17'-38'1092,"0"1"0,7-3 0,9 7 39,16 18-996,17-3 0,5 2 45,8 6-1273,-6 2 1,8 0 0,-6 2-547,-10 5 1,0 1 1546,10-3 1,4 0 0,-4 3 0,-9 5 0,-2 1 0,12 1 0,0 0 0</inkml:trace>
  <inkml:trace contextRef="#ctx0" brushRef="#br0" timeOffset="459850">32107 10250 7533,'19'-27'1638,"1"0"0,9-13-237,-23 40-681,-12 18-540,-6 3 44,-5 15 1,-2 8-255,5-12 0,1 2 0,0 3-460,2 1 1,-1 5 0,4 0-1,6 1 310,8 0 0,5 2 0,5-2 1,6-2-134,1-8 0,5-1 0,3-2 0,3-3 0,2-3 241,4-1 0,3-4 0,3-3 0,0-4 0,-1-4 162,0-4 0,1-3 0,-1-4 0,-1-4 0,-4-5 224,3-8 1,-3-6 0,-4-5 0,-7-4-248,-10-2 1,-5-4-1,-5-3 1,-2 3-98,-1-8 0,-4 2 0,-8-2-204,-7 8 0,-5-3 0,-5 1 1,-3 3-1,-3 7-239,-9 6 1,-5 8 0,-2 3 0,0-2 472,1-5 0,-2-2 0,1 3 0,-1 7 0,0 10 0,-2 5 0,2 5 0,5 4 0,7 8 0,0 0 0,0 1 0</inkml:trace>
  <inkml:trace contextRef="#ctx0" brushRef="#br0" timeOffset="478515">20628 13484 7533,'-14'-44'2069,"3"13"-1440,27-4 91,27 15-675,-14 10 0,1 6 224,9 15 1,-3 12-120,-17 3 0,-4 7 0,-4 2-250,-2 0 0,-4 3 0,-2 2 1,-2-1 121,-3 0 1,-3 1-1,-1-2 1,0-1 127,-1 4 0,0-3 0,-1-10 209,-5-10-674,32-47 1,14-23-46,-14 19 0,0-3 0,1-2 0,2-1-39,2 1 0,2-2 0,2 0 0,-2-1 0,-1 2 286,2-6 1,-2 1-1,-1 0 1,-2 3 202,3-4 0,-3 3 0,-12 9 1079,-24 10-495,-16 49 1,-5 24-165,9-11 0,1 4 0,4 3-873,9-10 1,3 3 0,2 0 0,2-3 452,1 16 0,12-6 29,17-17 1,10-3 0,5-7-299,-1-11 0,6-6 0,1-3 0,-3 0 0,4 2 0,-2-1 0,1-2 0,-4-3 0,0 0 0,-1 0 0,1 0 0</inkml:trace>
  <inkml:trace contextRef="#ctx0" brushRef="#br0" timeOffset="479249">21780 13336 7533,'-19'-6'1529,"-10"-6"-1079,19 4 629,-6-3 90,32 11-989,-6 0 45,17 0 0,8 0-90,9-2 0,6-2-1107,-4 0 1,4 0-1,0 0 972,-4 1 0,0 1 0,-2-1 0,-5-3 0,-2 0 0,-4 1 0,-3 1 0,-1 1 0</inkml:trace>
  <inkml:trace contextRef="#ctx0" brushRef="#br0" timeOffset="479649">23032 13113 7533,'20'-30'-570,"0"-1"0,3-2 1,-6 4 2188,-20 9 90,-27 11-1484,-6 17 0,-4 9-76,5 6 1,-1 7 0,0 3-389,6-4 0,-1 4 0,3 1 1,4 2 215,5 1 1,3 2-1,5 0 1,8-1-218,9 7 0,10-1 0,10-7-22,5-12 0,8-6 1,4-3-1,-2-3 1,7 0-1,0-4 1,0-3-1,2-6 0,0 0 1,0 0-1</inkml:trace>
  <inkml:trace contextRef="#ctx0" brushRef="#br0" timeOffset="480030">23317 13435 7533,'-36'-21'2338,"16"5"-1438,55 38-1170,-14-7 0,-2 3 270,2 3 0,-3 3-540,-1 11 1,-5 1 449,-5 6-675,-3 5 1,-3-1 494,-12-6 270,11-9 0,-2-10-90,-9-32 0,18-12 0,8-4 45,-8 3 0,2-1 75,7-4 0,3-2 0,-2 4 60,7-16 90,2 7 0,-1 2 0,-9 5 539,8-5-449,-19 27 540,-10 12-541,-2 3 901,-17 32-810,9-16-46,3 7 1,1 1-135,4-7-180,5 5 0,4-3-1259,5-16 719,18 6 0,6-1 540,9-14 0,-2 2 0,2-2 0,-16-5 0,1-1 0</inkml:trace>
  <inkml:trace contextRef="#ctx0" brushRef="#br0" timeOffset="480683">23640 12605 7533,'0'-42'3276,"38"63"-1856,-6 10 0,1 14-2076,-13-12 1,0 5-1,0 4 1,-1 3 0,-2 2 394,-3-4 1,0 2 0,-2 2 0,0 2-1,-2 1 1,-1 0 0,-2-1-150,-3-4 0,-1 0 1,0 1-1,-3 1 1,0-1-1,-1 0 0,-2-1 1,-1 0 400,-1 3 0,-2 0 0,-2 1 0,-1-2 1,-1-1-1,0-2 0,-2-2 0,-2 4 0,-1-1 1,-1-3-1,-2-3 0,-2-5 0,-13-1 0,1 0 1,-1-1-1</inkml:trace>
  <inkml:trace contextRef="#ctx0" brushRef="#br0" timeOffset="480980">20974 12877 7533,'-43'8'404,"0"0"1,0 0 0,0 0 0,1 7-1,-3 4 1,1 2 0,4 0 0,6 0-1109,-3 7 1,4 7 918,6-3 1,-5 6 0,1 4 0,1 0 0,7-6-6,4-3 0,4-3 0,2 5-13,1 1 1,0 7 0,1 1 0,3-2 0,4-5-243,5 11 0,12-2-81,3-14 0,6 4 0,3 1 0,2-3 0,-1-5-416,1-3 0,2-6 0,6 1 246,-3-4 1,8 1-1,3 0 1,2 0-1,0-2 1,-2-1 0,-5-3 167,1-1 1,-4-4-1,1 0 1,2 0 0,1 1-1,4 1 1,2 1 0,-1-1-1,-1-1 1,-5-1-1,8-1 1,-1 1 0,1-1-1</inkml:trace>
  <inkml:trace contextRef="#ctx0" brushRef="#br0" timeOffset="481333">24185 12258 7533,'6'-44'1092,"-1"0"0,16 14 0,6 14-116,1 22 1,3 14 0,-3 4-1247,4 9 0,-4 7 1,-8 4-551,-13-8 1,-6 2 0,-3 2 0,-1-2 563,-3 13 1,-2-1 0,-3-3 435,-4-8 0,-1-2 0,13-8-199,23-10 0,11-8 19,1-8 0,5-5 0,1-3 0,7-3 0,1-4 0,0 1 0,-3 3 0,1 0 0,0-1 0</inkml:trace>
  <inkml:trace contextRef="#ctx0" brushRef="#br0" timeOffset="481699">25040 13460 7533,'12'-25'3276,"17"-5"-1811,-9 16 0,4 2-1435,6 3 0,5 3 0,2 1-1123,9 1 1,3 3 0,1 1 1074,-5 2 1,2 3-1,0 1 1,-3-1-1,3-1 1,-4 1-1,0 1 1,-7 1-1,0 1 1,1 0 0</inkml:trace>
  <inkml:trace contextRef="#ctx0" brushRef="#br0" timeOffset="481865">25449 13137 7533,'-24'-14'1574,"0"-1"0,-20 17-1664,43 27-1549,-2 13 1,0 3-566,3 2 2114,1-9 0,1 8 1,1-5 235,-1-8 1,2 0-147,4 7 0,3 4 0,-1-4 0,1-2 0,0-3 0,7 7 0,0 0 0</inkml:trace>
  <inkml:trace contextRef="#ctx0" brushRef="#br0" timeOffset="482232">26454 12679 7533,'10'-39'655,"-1"-1"0,1 0 1,-1 1-1,8-15 0,-3 25-218,-9 48 0,-4 22 0,0 4-347,-2-2 0,0 5 0,-2 2 0,1 3-637,-1-9 1,0 3 0,0 1 0,0 0 0,1 1 0,2 0 253,2-6 1,0 0 0,2 0 0,0 1-1,1-1 1,2-1 0,1-1 292,2 3 0,1-1 0,1 0 0,2-2 0,1-1 0,0-3 0,5 7 0,1-2 0,2-4 0,2-5 0,11-10 0,-1-1 0,1 1 0</inkml:trace>
  <inkml:trace contextRef="#ctx0" brushRef="#br0" timeOffset="482632">27284 12803 7533,'-39'-21'-630,"14"16"1350,3 41-271,20-6-2088,-4 12 1,1 1 694,5-3 1124,5-9 0,3 5 0,1-5 1139,7 13-1409,14-7 0,4-4 859,-3-5-769,12-13 0,0-7-89,-10-13-1091,8-10 1,-2-6 1089,-9-15 270,-3-2 0,-2 0-180,-4 1-423,-6 4 1,-1 3 422,0 13 65,4-5 25,-11 33 180,-2 36-180,-5-8-60,0-4 0,0 7 0,0-5 690,0-10 1,0 1-661,-1 15 0,-1 7 0,0-5-150,-1-12 0,-1 0 150,-4 5 0,-3 4 0,1-5 991,3-11 1,-3-3-1277,-19 12 0,-4-6 225,7-8-746,-15-13 0,-3-4 566,5-5 180,-2-9 0,1-4 0,4-7 0,12 6 0,1 0 0</inkml:trace>
  <inkml:trace contextRef="#ctx0" brushRef="#br0" timeOffset="482866">28189 13249 7533,'0'-25'1638,"0"-1"0,0-11 842,22 19-4009,7 23 0,3 7 1529,-6-8 0,0 3 0,13 9 0,-2 2 0,0 1 0</inkml:trace>
  <inkml:trace contextRef="#ctx0" brushRef="#br0" timeOffset="483097">28982 13026 7533,'0'-45'0,"0"0"0,3 0 0,-6 13 0,-8 31 0,-3 1 0,-32 18 0,10 2 0,-2 11 0,1 2 853,18-15 0,1 3-404,-6 9 1,-1 5 0,5-3-450,7-7 0,2 1-150,-1 8 0,-1 3 0,4-3 89,3-8 1,5-1-840,14 20 1,7-3 671,12-7 1,2-12 0,3-5 0,-8-9 0,-1 0 0</inkml:trace>
  <inkml:trace contextRef="#ctx0" brushRef="#br0" timeOffset="483484">29292 13373 7533,'-39'-4'3276,"9"19"-2441,23 11 1,7 5-1106,6-2 0,6-1-720,12 0 1,7-6 629,9-8 1,3-9 269,3-12 0,-2-9 539,-7-7 1,-6-6 225,-11-3 0,-9-1 134,-13-11-89,-11 60-3997,0 32 2994,11-17 1,4 3 222,4-1 0,3 3 0,0-1-525,2 6 1,0-1-46,-2 6 0,-10-3-315,-26-9 1,-11-9 944,3-12 0,-3-8 0,3-4 0,-3-3 0,2-2 0,0-3 0,-1 0 0</inkml:trace>
  <inkml:trace contextRef="#ctx0" brushRef="#br0" timeOffset="483732">29577 12568 5325,'22'-35'419,"-1"1"1,-6 11 0,3 6 538,19-1 1,6 14-629,-11 18 0,0 10 0,1 0-327,-3-10 1,0 0 0,-1 6 198,-1 10 1,-1 9-1,-3 1 1,-5-5-288,-3 4 0,-5 2 193,-4-5 0,-2 7 0,0 3 0,-1-3 0,-1-4-277,0-4 0,-1-5 0,-2 7 124,-1 1 0,-3 6 0,-1 4 0,-1 0 0,0-3 0,1-5 75,-2 2 0,0-5 0,-3 5-315,2-4 0,-3 6 0,0 3 1,-1-1-1,0-3 0,2-6 195,-3 0 0,2-4 0,-1 1 90,0 5 0,0 3 0,0-1 0,1-7 0,-2-5 0,1-4 0,0 4 0,-1 1 0</inkml:trace>
  <inkml:trace contextRef="#ctx0" brushRef="#br0" timeOffset="484034">30297 12407 7533,'32'-20'546,"0"1"0,1 0 0,-1-1 0,1-5 0,-1 0 0,-6 16 19,-1 28 1,-10 13-746,-14 0 0,-6 2-193,6 4 0,-5 3 193,-12 1 0,-8 3 1,2-6 44,6-10 0,-2-1-135,-8 4 0,-6 6 0,-2 0 1,6-5 269,-4 3 0,9 0-45,8 12 0,19-4-375,28-21 0,19-8 0,2-4 420,-10-4 0,1-2 0,2-2 0,0 0 0,-4-1 0,0-1 0,1 0 0,-1 0 0,-3-1 0,7 0 0,-1 0 0,1 0 0</inkml:trace>
  <inkml:trace contextRef="#ctx0" brushRef="#br0" timeOffset="484366">31201 13547 7533,'-5'-38'3148,"3"1"-2429,-3 17 2070,5-8-3059,5 25-1709,8-8 450,17 22 1529,-3-8 0,9 13 0,-11-9 0</inkml:trace>
  <inkml:trace contextRef="#ctx0" brushRef="#br0" timeOffset="484516">31176 13274 7533,'-10'-26'1092,"0"-1"0,5-3 0,10 3-77,13 11 1,6 4-1376,-1-2 0,3 3 270,8 5 0,6 3 0,-4 1-1549,-6 1 1,0 2 1486,18 1 1,-2 2-1,-17-1 1,-3 1 0,2 2-1,1 0 1</inkml:trace>
  <inkml:trace contextRef="#ctx0" brushRef="#br0" timeOffset="484832">31933 13150 7533,'16'-20'1092,"1"0"0,13 6 0,2 10 238,-5 13 0,0 7-1240,2-1 0,1 4 90,0 9 0,0 7 0,-5 0-1819,-6 11 1,-5 2 813,3-16 1,0 0 0,-4 1 434,-7 8 0,-5 2 0,-2-7 1619,-6 6-1409,-3 0 0,-4-4 1,-1-22 988,-25-5-629,24-25 180,-2-10 0,1-4-91,4-4-434,3-15 1,2-2 434,1 7 179,5 5 1,2-6 0,2 4-563,0 12 1,3 0 291,5-18 1,5-7 0,0 6 614,-2 11 1,4 1-705,4-1 0,4-4 0,2 0 0,-2 7-945,0 3 1,4 5 854,0 3 0,6 0 0,1 2 0,-4 5 0,-2 6 0,0 3 0,17-1 0,0 1 0</inkml:trace>
  <inkml:trace contextRef="#ctx0" brushRef="#br0" timeOffset="485195">32764 12493 7533,'-9'-38'819,"-1"0"0,1 0 0,-5-12 0,6 9 672,19 17-1221,-3 11 449,38 0-539,-21 8-90,16 13 0,3 6 0,-4 2-1729,-2 8 1,-1 5 955,-19-10 0,-3 2 188,-1 2 1,-3 3 89,-3 7 0,-5-1 225,-9 11 0,5-12 1,-5 2-181,-16 3 0,-7 0-122,8-10 0,-1 1 1,0-2 840,-9 9 1,0-2 376,-4 3 0,14-7-466,25-19-933,22 6 1,11-2 797,-6-11 0,4-1-495,2 3 0,5 2 1,2 0-1,-4 0 302,-3-3 1,-4-1 0,2 1-1,9 4 1,2 1 0,-4 0-1,1 2 1,0-1 0</inkml:trace>
  <inkml:trace contextRef="#ctx0" brushRef="#br0" timeOffset="486597">31734 15059 7533,'-37'-11'51,"1"0"0,-1 1 1,0-1-1,-5 2 1,-2 0-1,0 1 0,0 1-808,1 0 1,0 1 0,-1 0 0,-2 0 1100,5 2 1,-4-1 0,-1 1 0,1 1 0,1-1 0,5 2-504,-10 0 1,4 2 0,-6-1 312,9 0 0,-6-2 1,-3 1-1,-2-1 0,0 0 1,4 1-1,5 0-303,-1 0 0,5 0 0,-1 0 0,-6 1 239,6 0 0,-6 0 0,-3 0 0,-3 1 0,-1-1 0,1 0 0,1 1 0,4-1 0,5 0-406,-4 0 1,5 0-1,3 0 1,-4 0 0,-5 0 323,7 0 0,-5 1 0,-3 0 0,-2 0 0,-3 0 1,0 0-1,1 0 0,0 0 0,3 1 0,3-1 1,4 0-176,-6 0 1,5 0-1,4 0 1,-1-1-1,-4 2 1,-5-1 127,11 0 0,-3 0 1,-3 0-1,-2 1 1,-2-1-1,-2 0 1,0 1-1,-1-1 1,2 1-1,0-1 1,1 1-1,3-1 1,3 1-1,3-1-59,-10 1 0,6 0 0,3 0 1,1 0-1,-2 0 0,-3 0 0,-6 0 30,11 0 1,-2-1-1,-4 1 1,-2 0-1,-3 0 1,-1 0 0,0-1-1,-2 1 1,1 0-1,0 0 1,1 0 0,1-1-1,2 1 1,2 0-1,3 0 1,4-1-36,-16 1 0,7 0 0,3 0 0,2 0 1,-2 0-1,-4 0 0,-6 0 50,15 0 0,-3 0 0,-2-1 0,-3 1 0,-2 0 0,-2 0 0,0-1 0,-2 1 1,0 0-1,1 0 0,0-1 0,1 1 0,2-1 0,1 1 0,3 0 0,2-1 0,4 0 16,-12 1 0,6-1 0,3 0 0,2 0 0,-1 0 1,-1 0-1,-3 0 0,-6 1 47,13-1 0,-2 0 0,-3 1 0,-3-1 0,-1 0 0,-1 1 0,-2-1 0,0 1 0,-1-1 0,1 1 0,-1-1 0,2 0 0,0 1 0,2-1 0,1 0 0,3 0 0,2 0 0,4 0-10,-16 0 0,6-1 0,4 1 0,1-1 0,0 0 0,-1 0 0,-4 0 0,-5 1 37,13-1 0,-3 1 0,-3 0 0,-3-1 0,-1 1 0,-1 0 0,-1-1 0,-1 1 0,0 0 0,0 0 0,1-1 0,1 1 0,2-1 0,1 1 0,3-1 0,3 0 1,3 1-26,-15-2 1,6 1 0,4-1 0,2 0 0,-2 1 0,-3-1-1,-6-1 6,13 2 0,-3-1 0,-4 1 0,-1-1 0,-3 0 0,-1 0 0,0 0 0,-1 0 0,1 0 0,1 0 0,2 0 0,1 0 0,3 0 0,4 0 0,3-1-18,-14 0 0,7 0 0,4 0 0,0-1 0,-2 0 0,-6-1 7,8 2 1,-3-2-1,-4 1 1,-2-1-1,-1 0 1,-1 0-1,0-1 1,1 1 0,3 0-1,2 0 1,4 0-1,4 1 8,-9-2 1,6 0 0,4 1 0,-2-1 0,-6-2-6,5 1 0,-5-1 0,-2-1 0,-3 0 0,0-1 0,2 0 0,2 1 0,5 0 0,6 0-10,-13-3 0,9 0 0,-5-2-45,6 1 0,-5-3 0,-3 0 0,1-1 0,5 1 0,8 2 45,-4-5 0,4-1-45,2-2 0,-4-4 0,2 0 0,6 4 0,7 5 0,3-1-15,-3-12 0,-1-5 0,4 4 1203,-4-8-1368,4 1 0,0 0 1844,2 4-1709,-2 10 0,-1 1 2645,3 3-2510,-7 5 0,-1 1-225,5 0 0,-13 4 0,0 2 90,12 1-433,-15 1 1,0 1 612,9-2-1069,-14-1 0,-2-2 1069,8-3 180,-10-4 0,1-1 0,10-4-492,1-6 0,4-2 492,12 0 90,5-11 0,3-3-270,7-2 30,8 9 0,5-7 0,0 4-30,-3 7 0,4 0-113,4-2 1,5-5-1,1 0 1,-2 5 22,5-3 0,3 1-162,-8 8 0,4-5 0,2-2 0,-1 3 0,-2 4 102,-1 4 0,-1 5 0,3-4-156,4-2 0,6-5 0,1 0 0,0 1 1,-5 5 125,-2 4 0,-2 3 0,4-2-18,6-3 0,6-2 0,2-2 0,-1 2 0,-5 4 108,-2 2 0,-4 3 0,5-2-30,-2 1 0,7-2 0,3-2 0,0 0 0,-3 2 0,-5 2 90,3 0 0,-5 3 0,7-2-22,-6 3 1,6-2-1,3-1 1,3-1 0,-2 2-1,-2 0 1,-6 3-39,2 1 0,-6 2 0,1 0 0,6-1 22,-4 2 1,5-2-1,4 0 1,1-1-1,1 1 1,-1 1-1,-4 0 1,-4 2-1,7 0 1,-5 1-1,-1 1 1,8-1-33,-10 1 0,5 0 0,3-1 0,2-1 0,1 1 0,-1 0 0,-1 0 0,-4 1 0,-4 1-224,12-1 1,-7 1 0,0 0 0,7 0 188,-13 1 0,4-1 0,3 0 0,3-1 0,1 1 0,0-1 0,-1 1 0,-3 0 0,-2 0 0,-4 1 27,7 0 0,-6 0 0,-1 0 0,1 0 0,7 0 0,-8 0 0,5 0 0,2 0 0,3-1 0,2 1 0,-1-1 0,-1 0 0,-2 1 0,-3-1 0,-4 1 21,7-1 1,-5 0-1,-2 0 1,1 0 0,7-1-13,-11 2 1,4-1 0,3 1 0,2-1 0,2 0 0,0 0-1,-1 0 1,-1 0 0,-2 0 0,-3 1 0,-4-1-67,10-2 1,-6 1 0,-2 0 0,2-1 0,8 0 106,-10 2 1,4-1 0,5 0 0,1 0-1,3 0 1,0 0 0,-1 0 0,-1 0-1,-2 1 1,-4-1 0,-4 1-49,11-2 1,-6 0 0,-3 1 0,2-1-1,8 0 38,-15 2 1,5-1-1,2 0 1,3 0-1,2-1 1,0 1-1,1 0 1,-1 0 0,-2 0-1,-2 0 1,-3 1-1,-4 0-28,8-1 0,-5 2 1,-3-1-1,-1 1 1,4-1-1,5 0 36,-8 0 0,5-1 0,2 1 0,3-2 0,1 1 0,1 0 0,0-1 0,-1 1 0,-1 0 0,-3 1 0,-2-1 0,-5 2-33,7-1 1,-5 1-1,-3 1 1,0-1 0,3 1-1,5-2-35,-7 1 1,3 0-1,3-1 1,3-1-1,1 1 1,0 0 0,1-1-1,-2 1 1,-1 0-1,-3 0 1,-3 1 0,-4 1 1,10-1 0,-6 1 0,-3 1 0,2-1 0,7 0 0,-6 0 0,6-2 0,3 1 0,2-1 0,2 0 0,0 0 0,-2 0 0,-3 1 0,-3 0 0,-5 1 36,12 0 0,-8 2 0,-1-1 0,9 0 27,-14-1 0,4 0 0,3 0 0,3-1 0,1 1 0,0-1 0,-1 0 0,-2 1 0,-3 0 0,-5 1-9,5 0 0,-5 1 0,-2 0 0,2 0 0,6 0 9,-6-1 0,5 0 0,3 1 0,3-1 0,1 0 0,-1 0 0,0 1 0,-3-1 0,-3 1 0,-5 0 9,5 1 0,-5-1 0,-3 1 0,2 1 0,7 0 8,-6-1 1,5 1 0,3 0 0,3 0 0,0 0 0,1 1 0,-1-1 0,-3 1 0,-4 0 0,-4 0-23,13 2 1,-7 0 0,0 1-1,7 0-2,-11-1 0,6 0 0,3 1 0,2 0 0,2 0 0,-2 1 0,-2-1 0,-4 0 0,-5-1 2,9 3 1,-7-2-1,-1 1 1,7 1-23,-10-2 0,4 1 0,3 0 0,3 1 0,0-1 0,-1 1 0,-2-1 0,-4 0 0,-5 0-45,8 0 0,-7 0 0,0 0 0,5 2 56,-5-1 0,4 1 0,3 1 1,1 0-1,0 1 0,-2-1 1,-3-1-1,-6-2-131,12 2 0,-7-1 0,5 1 45,-4 1 0,7 2 0,2 1 0,0 0 0,-4-2 1,-6-2 163,-1-2 1,-6-2 0,6 1-15,-2 0 0,6 2 0,4 1 0,-1-1 0,-4 0 0,-5-2 15,-2 0 0,-6-2 0,5 1 72,3 2 0,5 0 0,1 0 0,-2 0 0,-8 0 17,1 0 1,-2 1 60,2 1 0,3 2 0,-8-2 998,-6-1-789,9 9-269,-32-11-450,-1 13 270,-7-6-449,0 27 269,2-16 180,4 6 0,2 3 180,-1 3-251,2 6 0,1 2 116,0-16 0,1 1-45,0 13 0,1 5 0,-1-2-150,0-6 1,-2 1 77,-1-4 0,-2 5 0,0 3 0,-1-1 0,0-5 289,0-2 1,0-4 0,-2 5-353,-2 4 0,-2 6 0,-1 4 0,-1 0 0,0-2 0,2-7 179,-2 8 0,0-6 1,-2 6-200,1-11 1,-3 6 0,0 3 0,-2 1 0,0-1-1,2-4 1,1-5 64,-2 9 0,2-6 0,-6 3 45,0-5 0,-5 4 0,-3 2 0,-1-1 0,2-3 0,3-7-15,0-1 0,2-6 1,-7 1 29,-4-2 0,-6 2 0,-6 0 0,0 0 0,1-3 0,5-5 298,-7 2 1,4-6-1,-8 1-190,13-5 1,-6 1 0,-3 1 0,-2 0-1,-1-1 1,2 0 0,2-1 0,5-2-286,-8 2 1,6-3-1,-1 0 1,-7 3 226,9-3 0,-5 2 0,-4 0 0,-2 1 0,-1 1 0,0-1 0,3-1 0,3 0 0,5-2-379,-10 3 1,7-2 0,-1 0 0,-7 1 358,12-2 0,-3 1 0,-5 0 0,-1 1 0,-2 1 0,0-1 0,1 1 0,2-1 0,4-1 0,4-2 0,-7 3 0,6-2 0,2 0 0,-1 0 0,-4 1 0,-3 0 0,0 1 0,0 0 0,0 0 0,0 0 0,0-1 0,0 1 0</inkml:trace>
  <inkml:trace contextRef="#ctx0" brushRef="#br0" timeOffset="549148">24446 4400 7533,'-25'0'0,"0"0"719,-11 6-629,9-5-1729,-5 14 1,0 3-1195,1-5 2878,-2 8 0,-3 3 393,-4-4 0,1-3-438,10-5 0,-1-1 451,-3 0 1,-2 0 0,5-5-182,-6-12-136,11-7 1,3-8-90,12-22 0,7-5-90,-4 13 0,3-4 393,5-1 0,4-6 1,2-2-1,2 0-456,-1 9 0,3 0 0,1 0 0,0 0 1,0-1 23,-1 0 0,1 0 0,0-1 1,1 1-1,1-1 174,2-2 0,1-2 0,1 1 0,-1 3 0,-1 5-90,6-12 0,1 8 416,0 4 0,1 14-326,8 36 45,-17 25 0,-4 11-90,-1-9 0,-2 2-495,-5 1 0,-2 5 1,0-1 419,2-8 0,0 0 0,2 5 15,0-9 0,1 2 0,1 3 0,0 2 0,1 1 0,1 0-75,-1-1 0,2 0 0,0 2 0,1 2 0,0-1 0,0 2 0,-1-1 0,0 1-100,-1-3 0,0 1 1,0 1-1,0 1 1,0-1-1,-1 0 0,0 0 1,0-2-1,-1 0 151,1 5 1,1 0-1,0 0 1,-1-2-1,-2 0 1,-2-3-1,-4-1 93,-3 4 0,-2 0 0,-3-3 0,-3-5 0,-6-9 51,-10-7 1,-6-9 0,1-3-151,-9 0 0,2-11-90,-5-22 0,9-10 0,13-12 0,4 10 1,0 0-1</inkml:trace>
  <inkml:trace contextRef="#ctx0" brushRef="#br0" timeOffset="549815">24681 4301 7533,'-20'0'1079,"-2"0"-359,26 38-451,1-4 1,2 3-180,3-3 0,1 2-888,0 4 1,1 3 0,1-6 842,0-13 0,0-1-180,5 24 0,0-2 297,8-9-342,-7-39-45,-6-25 0,-4-14 75,-3 1 0,-3-5 1,2-1-38,2-2 0,1-1 1,1 3 245,-1 11 1,1 1 0,-1 4-15,2-3 0,-1 16 315,3 47-90,-6 8 0,-1 7-31,-1-7 1,0 3 0,1-1-241,2-3 1,2-1 0,-1-3 45,-2 6 0,4-10 45,23-17-225,-22-34 0,-2-12 45,10-6 0,0-3-45,-6 4 0,0-1-11,-3 5 1,-1-2 0,1 4-35,-1 8 0,1 3 225,2-8 0,1 11 495,6 31 804,-7 10 0,0 6-1164,0 5 0,0 1-135,-3-6 0,3-6 315,22-9-450,-2-41 90,-4 10-450,-10-13 0,-2-3-179,9-1 179,-11 10 0,4 2-225,5 12 1,2 5 674,9-3 0,8 16 0,-18-6 0</inkml:trace>
  <inkml:trace contextRef="#ctx0" brushRef="#br0" timeOffset="550147">25338 3644 7533,'-24'9'899,"1"0"1,-12 21-181,41 14-629,2 2-449,3-16 1,3 5 0,1 3 515,0 1 1,2 2-1,0 4 1,2 2-551,-5-8 0,1 2 0,1 2 0,0 2 0,1 0 0,0 1 0,1 0 336,-1-2 1,2 2 0,0 1 0,1 0-1,-1 0 1,0 0 0,0-1 0,-1-1-60,0 1 0,0 1 1,-1 0-1,0-1 1,-1-2-1,1 0 0,-2-3 54,5 6 0,0 0 0,-1-3 0,-3-5 0,-7-5-568,-4 3 1,-10-16-1,-18-41 0,-10-20 472,10 12 1,-1-3 0,-1-4 0,2-3 10,4 3 0,0-4 0,1-1 1,0-2-1,1 2 0,0 2 1,-3-7-1,0 2 0,1 1 1,1-2-1,4-3 0,-1-1 1,1 0-1,-1 0 0</inkml:trace>
  <inkml:trace contextRef="#ctx0" brushRef="#br0" timeOffset="550654">25511 4165 7533,'35'-26'539,"0"0"1,0 0 0,-1 1-1,1 3 1,-1 3 0,-7 15-360,-3 30 0,-13 13-180,-16-5 0,-12 4 0,-3-3-150,-2-3 0,-2-3 0,-3-4-210,-17 1 0,-1-10 225,15-9 0,4-12-540,7-31 1,9-8 404,10-4-550,5 13 1,4-8 0,2-1 0,-2 6-3,3-1 0,1 0 678,1 0 0,3-8 0,1-2 0,-1 1 1,-3 7-225,-2 6 0,-2 4 0,1-4 368,4-8 0,2-6 0,0-3 0,0 3 0,-3 6 120,-3 6 0,-1 4 0,0 0-90,2-9 0,1 0 0,-3 6 689,1-10-269,-11 34-270,0 5 1169,0 2-629,-5 10-180,3 8-1,-3 6-179,-1 6 0,5 5-180,-4 1-90,5 12 1103,0 1-1463,6-3 0,4 11 1,2 2-1,-2-8-399,0-3 0,1 0 543,-2-5 0,2 7 0,1 3 0,3-5 0,1-8-414,19 2 1,2-9 224,-9-3 0,2-3 135,3-3 0,0-11-611,-5-21 1,-5-8 700,0-10 149,-8 4 1,-1-6 0,-1 1-15,-2-2 0,-3-1 45,-3 0 0,-1-3 0,-1 2-45,1 3 0,-2 0 270,-2-14 0,0 2 45,0 6 2300,0-8-2390,0 36 1259,0 11-1079,5 23-181,2-1-134,2 14 0,0 4 45,5 5-300,-5-14 1,1 5-1,0-5 120,11 7-45,-10-8 0,2-2-135,16-3 180,-14-12-719,14-1 1023,-4-18-304,-4-1 0,8-16 0,-10-4 0</inkml:trace>
  <inkml:trace contextRef="#ctx0" brushRef="#br0" timeOffset="550796">26243 3111 7533,'-24'-17'1439,"0"0"0,-15-11-1259,39 28 90,0 0-1350,6 6 181,12 6 719,-3 7 180,14 1 0,-4 9 0,6-3 0</inkml:trace>
  <inkml:trace contextRef="#ctx0" brushRef="#br0" timeOffset="551203">26888 2987 7533,'-34'-24'1092,"0"0"0,4 1 0,4 7-770,14 16 37,-28 22-359,20-5-744,-3 0 1,1 2 833,3 11 90,-6 2-46,11-4 1,3 3-135,-3 12 90,7-11 0,3 1-225,6-6 1,2 1-46,-2-2 0,3 0 338,2-1 1,3-1-294,7-1 0,2-4-45,16 1 146,-12-10 0,2-2-191,3 0 0,3-5-45,0-7 0,2-6 0,1-2 150,1-3 0,1-2 1,-1-2-925,-4 2 0,0-2 0,-4-1 1134,5-15 0,-8 0 0,-11-3 83,-6 1-173,-2 5 450,-5 2-90,0-6 359,-11 3-269,3 7-107,-5 15-433,8 18 270,5 11-90,0 1 90,0 17-180,5-3 3056,2 4-2966,11-6-90,-4-10 0,2-1-269,18 3 249,-16-4 1,1-3-70,11-10 178,-5 0-808,0-6 359,-1-6 180,7-6-1349,-11-2 720,9-9 809,-15-2 0,4-7 0,-6-5 0</inkml:trace>
  <inkml:trace contextRef="#ctx0" brushRef="#br0" timeOffset="551336">27061 2689 7533,'-30'-20'819,"1"0"0,-1 0 0,-9-6 0,11 7 402,22 13-861,6 6-180,0-5 0,0 3-360,0-3 90,11 5 270,-2 0-2069,9 5 1889,-1-3 0,8 9 0,7-4 0</inkml:trace>
  <inkml:trace contextRef="#ctx0" brushRef="#br0" timeOffset="551573">27185 2082 7533,'-31'-34'1092,"1"0"0,4-2 0,7 11-321,13 23 129,6 8-540,6 8-180,0 11 359,12 16-3360,2-1 2911,-8-16 0,0 1 45,1 2 0,-1 0-135,1-2 0,-1 1 0,0 2 0,1 1 90,2 4 0,0-1 0,1-3 0,0 1-405,2 8 0,1 2 180,-1-5 0,1 0 90,3 8 0,-1-1-585,-2-3 1,1-2 359,4 3 0,0 0 90,-5-6 0,0 1-913,1-3 1,0 1 0,0-3 667,-2-1 1,-1 0 154,7 10 0,-1-2-1112,2 0 1382,0-5 0,0-8 0,0-6 0</inkml:trace>
  <inkml:trace contextRef="#ctx0" brushRef="#br0" timeOffset="551781">27396 2689 7533,'-25'-13'1574,"1"-1"0,-9-8-1484,35 22-180,14-5-90,-2-8 270,16-1-492,-4-3 536,2 5 1,2 0-3412,13-8 2944,-8 4 0,2 1 198,-9 3 0,0-1 45,3 1 0,0-1 90,3-1 0,0-2 0,0 1 0,1-1 0,2-3 0,0 0 0</inkml:trace>
  <inkml:trace contextRef="#ctx0" brushRef="#br0" timeOffset="552733">23962 6123 7533,'-44'-5'1349,"63"-21"0,24-11-1169,-16 14 0,4-3 0,4-2 0,3-2 0,3-1 0,2 0-454,-10 8 1,2 0 0,1-1 0,2-1 0,2-1 0,1 1 0,1-1 0,1-1 0,0 0 0,0 0 0,1 0 0,0 0 225,-6 3 0,2-1 0,-1 1 0,2-1 1,-1-1-1,2 1 0,-1-1 0,1 0 1,1 0-1,-1 0 0,1 0 0,1 0 1,-1 0-1,1-1 0,-1 1 0,1 0 0,-3 1 1,0 1 0,1 0 0,0-1 0,0 0-1,0 0 1,1 1 0,0-1 0,0 0 0,0 0-1,0 0 1,1 0 0,-1 0 0,0 0 0,0 0-1,1 0 1,-1 0 0,-1 0 0,1 0 9,-1 1 0,0-1 0,1 0 0,0 0 0,0 0 0,1 0 0,-1 0 1,0 0-1,0 0 0,0 0 0,-1 1 0,0-1 0,0 1 0,0 0 1,-2 1-1,0-1 0,0 2 0,-1-1 0,-2 2-3,7-4 0,-1 0 0,0 1 1,-2 1-1,0 0 0,-1 0 1,0 0-1,-1 1 0,0 0 1,0 0-1,-1 0 0,0 0 1,-1 0-86,7-4 0,1-1 0,0-1 0,-1 1 0,0 0 0,-2 1 0,-2 0 0,-2 3 0,-3 1 0,-4 2 41,8-3 1,-7 3-1,-2 1 1,1-2-1,2-1 1,-1-1-1,0 0 1,0 1-1,5-5 1,0 0-1,0 0 1</inkml:trace>
  <inkml:trace contextRef="#ctx0" brushRef="#br0" timeOffset="553415">1438 7511 7533,'40'-25'655,"0"0"0,1 0 1,-9 5-1,-1 2 0,8-2-620,-7 4 1,6-1 0,4-1 0,3-1-1,3-1 1,1-1 0,1-1 0,0 0 0,0-1-271,-12 4 1,1 0 0,1-1 0,-1 0 0,2-1 0,0 0 0,0-1 0,1 0 0,1 0 0,1-1 0,0-1 0,1 1 0,0-1 0,2 0 179,-9 4 1,2-1 0,0 0 0,1 0 0,1 0 0,1-1 0,0-1 0,0 1-1,1-1 1,1 0 0,-1 0 0,1 0 0,0-1 0,-1 1 0,1 0 0,-1 0 0,-1 0-1,1 0 1,-1 0 0,-1 0 0,-1 1 0,0 0 0,3-2 0,-1 0 0,0 0 0,0 0-1,-1 1 1,0-1 0,-1 1 0,1-1 0,-1 1 0,0-1 0,0 1 0,0-1-1,0 1 1,0-1 0,0 1 0,0-1 0,1 0 0,-1 0 0,2 0 0,-1 0 0,0-1-1,0 1 1,1 0 0,-1-1 0,0 1 0,1 0 0,-1-1 0,0 1 0,1 0 0,-1-1-1,0 1 1,1 0 0,-1-1 0,0 1 0,0 0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1.tiff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4.tiff"/><Relationship Id="rId5" Type="http://schemas.openxmlformats.org/officeDocument/2006/relationships/image" Target="../media/image18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4.tiff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4.tiff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20.png"/><Relationship Id="rId1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hyperlink" Target="https://www.cs.cmu.edu/~scoros/cs15869-s15/lectures/05-CSG_Procedural.pdf" TargetMode="External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f.ed.ac.uk/teaching/courses/cg/lectures/slides16.pdf" TargetMode="External"/><Relationship Id="rId5" Type="http://schemas.openxmlformats.org/officeDocument/2006/relationships/hyperlink" Target="https://www.cs.princeton.edu/courses/archive/spring03/cs426/lectures/16-procedural.pdf" TargetMode="External"/><Relationship Id="rId4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TffQIFFYR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tiff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21.tiff"/><Relationship Id="rId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0.png"/><Relationship Id="rId14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5: Modelling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4716808" y="1829288"/>
            <a:ext cx="2425552" cy="242555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3358889" y="2314020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7111033" y="2314020"/>
            <a:ext cx="1351153" cy="153414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033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" r="11222" b="2"/>
          <a:stretch/>
        </p:blipFill>
        <p:spPr>
          <a:xfrm>
            <a:off x="274134" y="203867"/>
            <a:ext cx="981985" cy="1114980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E34EB-E956-DC46-BAF3-C0F16D36D776}"/>
              </a:ext>
            </a:extLst>
          </p:cNvPr>
          <p:cNvSpPr txBox="1"/>
          <p:nvPr/>
        </p:nvSpPr>
        <p:spPr>
          <a:xfrm>
            <a:off x="1355148" y="429055"/>
            <a:ext cx="3686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02FF5-AC16-3242-82EF-BB8DD82C76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"/>
                    </a14:imgEffect>
                  </a14:imgLayer>
                </a14:imgProps>
              </a:ext>
            </a:extLst>
          </a:blip>
          <a:srcRect t="14611" r="-2" b="8104"/>
          <a:stretch/>
        </p:blipFill>
        <p:spPr>
          <a:xfrm>
            <a:off x="7981566" y="1416896"/>
            <a:ext cx="3793091" cy="164892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4ED00-7DCC-0E43-84E1-BBFF1B0431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9000"/>
                    </a14:imgEffect>
                  </a14:imgLayer>
                </a14:imgProps>
              </a:ext>
            </a:extLst>
          </a:blip>
          <a:srcRect r="-3" b="2368"/>
          <a:stretch/>
        </p:blipFill>
        <p:spPr>
          <a:xfrm>
            <a:off x="2535934" y="1416900"/>
            <a:ext cx="2887119" cy="1648921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61BCBA-17A3-1D45-9A36-87FD7C8C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9000"/>
                    </a14:imgEffect>
                  </a14:imgLayer>
                </a14:imgProps>
              </a:ext>
            </a:extLst>
          </a:blip>
          <a:srcRect t="10048" r="2" b="32665"/>
          <a:stretch/>
        </p:blipFill>
        <p:spPr>
          <a:xfrm>
            <a:off x="7604707" y="4214206"/>
            <a:ext cx="2878316" cy="164892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320E57-F31E-574A-A605-224E4DEC27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</a:extLst>
          </a:blip>
          <a:srcRect t="7978" r="-2" b="31852"/>
          <a:stretch/>
        </p:blipFill>
        <p:spPr>
          <a:xfrm>
            <a:off x="1603213" y="4383018"/>
            <a:ext cx="3793091" cy="164892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C3C3E2-72D6-0D44-9CEA-2F6E482B9B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3213" y="1840527"/>
            <a:ext cx="1145907" cy="801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AD0104-DD75-E64B-A340-408778702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6251" y="1879211"/>
            <a:ext cx="1145907" cy="801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ADEFAC-3DD6-3849-A696-5AABB1AE75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7393" y="4637836"/>
            <a:ext cx="1145907" cy="801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02B654-A9D1-EF43-9016-A6227827D3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126" y="4841923"/>
            <a:ext cx="1145907" cy="8016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717508-7B9F-BF49-83D4-DE82902C17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1806" y="2338214"/>
            <a:ext cx="3471467" cy="2603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D5C815-34D5-354D-92E4-772B21DD99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1331" y="3065821"/>
            <a:ext cx="1033193" cy="10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04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4716808" y="1829288"/>
            <a:ext cx="2425552" cy="242555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3358889" y="2314020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7111033" y="2314020"/>
            <a:ext cx="1351153" cy="153414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867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8" r="37204" b="2"/>
          <a:stretch/>
        </p:blipFill>
        <p:spPr>
          <a:xfrm>
            <a:off x="249929" y="295142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A1FFB-4310-354C-BECD-2FDA63B338D8}"/>
              </a:ext>
            </a:extLst>
          </p:cNvPr>
          <p:cNvSpPr txBox="1"/>
          <p:nvPr/>
        </p:nvSpPr>
        <p:spPr>
          <a:xfrm>
            <a:off x="1607848" y="738544"/>
            <a:ext cx="3686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mathematical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FFE6CE-2170-E447-9657-4C06EAC94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"/>
                    </a14:imgEffect>
                  </a14:imgLayer>
                </a14:imgProps>
              </a:ext>
            </a:extLst>
          </a:blip>
          <a:srcRect t="14611" r="-2" b="8104"/>
          <a:stretch/>
        </p:blipFill>
        <p:spPr>
          <a:xfrm>
            <a:off x="7109370" y="1829288"/>
            <a:ext cx="3793091" cy="164892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EB36B-C7F8-0343-8BF8-E73371722C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9000"/>
                    </a14:imgEffect>
                  </a14:imgLayer>
                </a14:imgProps>
              </a:ext>
            </a:extLst>
          </a:blip>
          <a:srcRect r="-3" b="2368"/>
          <a:stretch/>
        </p:blipFill>
        <p:spPr>
          <a:xfrm>
            <a:off x="4600155" y="1829291"/>
            <a:ext cx="2887119" cy="1648921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B24D5-4670-3B48-8B89-0B16D39614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9000"/>
                    </a14:imgEffect>
                  </a14:imgLayer>
                </a14:imgProps>
              </a:ext>
            </a:extLst>
          </a:blip>
          <a:srcRect t="10048" r="2" b="32665"/>
          <a:stretch/>
        </p:blipFill>
        <p:spPr>
          <a:xfrm>
            <a:off x="6127600" y="3740035"/>
            <a:ext cx="2878316" cy="164892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DB57B6-3536-E642-99F4-35386EBC51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</a:extLst>
          </a:blip>
          <a:srcRect t="7978" r="-2" b="31852"/>
          <a:stretch/>
        </p:blipFill>
        <p:spPr>
          <a:xfrm>
            <a:off x="2741102" y="3740035"/>
            <a:ext cx="3793091" cy="164892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55302D-20E5-8A4E-A66F-BD7DDBC13C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504" y="4013704"/>
            <a:ext cx="1917700" cy="127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156F-FEF8-1F45-A5C6-DA31F37FC0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3296" y="2059334"/>
            <a:ext cx="1033193" cy="10331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6A9E56-42E9-9C47-8ED8-C4D4E6148C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1740" y="2252918"/>
            <a:ext cx="1145907" cy="8016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6E82AB-98BB-B94E-850E-EBD15571C1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7396" y="4047900"/>
            <a:ext cx="1033193" cy="10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2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FFE74-EC28-262B-6CA3-4D080CFC2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ACCA3B-77B9-3572-B6DE-9D08920EB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8" r="37204" b="2"/>
          <a:stretch/>
        </p:blipFill>
        <p:spPr>
          <a:xfrm>
            <a:off x="249929" y="295142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5A26E0-874D-A05D-2095-72555E644F25}"/>
              </a:ext>
            </a:extLst>
          </p:cNvPr>
          <p:cNvSpPr txBox="1"/>
          <p:nvPr/>
        </p:nvSpPr>
        <p:spPr>
          <a:xfrm>
            <a:off x="1607848" y="738544"/>
            <a:ext cx="3686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mathematical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2A57B3-C5F3-F080-643C-D8B83D86F8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"/>
                    </a14:imgEffect>
                  </a14:imgLayer>
                </a14:imgProps>
              </a:ext>
            </a:extLst>
          </a:blip>
          <a:srcRect t="14611" r="-2" b="8104"/>
          <a:stretch/>
        </p:blipFill>
        <p:spPr>
          <a:xfrm>
            <a:off x="7109370" y="1829288"/>
            <a:ext cx="3793091" cy="164892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33B32A-796E-2893-D84F-B2B4014CBC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9000"/>
                    </a14:imgEffect>
                  </a14:imgLayer>
                </a14:imgProps>
              </a:ext>
            </a:extLst>
          </a:blip>
          <a:srcRect r="-3" b="2368"/>
          <a:stretch/>
        </p:blipFill>
        <p:spPr>
          <a:xfrm>
            <a:off x="4600155" y="1829291"/>
            <a:ext cx="2887119" cy="1648921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9C322D-E8E5-6FED-A757-EF35F36DE5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9000"/>
                    </a14:imgEffect>
                  </a14:imgLayer>
                </a14:imgProps>
              </a:ext>
            </a:extLst>
          </a:blip>
          <a:srcRect t="10048" r="2" b="32665"/>
          <a:stretch/>
        </p:blipFill>
        <p:spPr>
          <a:xfrm>
            <a:off x="6127600" y="3740035"/>
            <a:ext cx="2878316" cy="164892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145C19-2616-F77D-8CE4-9776CDC2E7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</a:extLst>
          </a:blip>
          <a:srcRect t="7978" r="-2" b="31852"/>
          <a:stretch/>
        </p:blipFill>
        <p:spPr>
          <a:xfrm>
            <a:off x="2741102" y="3740035"/>
            <a:ext cx="3793091" cy="164892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818C43-C0A3-2D8C-15D8-03BD782EA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504" y="4013704"/>
            <a:ext cx="1917700" cy="127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66686A-B637-23CD-9ECB-2D1ACE9327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3296" y="2059334"/>
            <a:ext cx="1033193" cy="10331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D96771-EE29-91F3-BB1D-D4D6B62824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1740" y="2252918"/>
            <a:ext cx="1145907" cy="8016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1E8779-A68F-126A-6F50-A2B0622C2D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7396" y="4047900"/>
            <a:ext cx="1033193" cy="1033193"/>
          </a:xfrm>
          <a:prstGeom prst="rect">
            <a:avLst/>
          </a:prstGeom>
        </p:spPr>
      </p:pic>
      <p:pic>
        <p:nvPicPr>
          <p:cNvPr id="2" name="Picture 2" descr="What is the Batman Equation?. A graphical way to make math ...">
            <a:extLst>
              <a:ext uri="{FF2B5EF4-FFF2-40B4-BE49-F238E27FC236}">
                <a16:creationId xmlns:a16="http://schemas.microsoft.com/office/drawing/2014/main" id="{D051FAC2-9DAF-F193-577A-4726E5DD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781050"/>
            <a:ext cx="7645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33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56484D-8D37-D483-5694-B50D49A8079B}"/>
              </a:ext>
            </a:extLst>
          </p:cNvPr>
          <p:cNvSpPr txBox="1">
            <a:spLocks/>
          </p:cNvSpPr>
          <p:nvPr/>
        </p:nvSpPr>
        <p:spPr>
          <a:xfrm>
            <a:off x="1066195" y="2779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3D shape representations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4D6AF4-7511-FBB2-1AA2-1D3FAF547D39}"/>
                  </a:ext>
                </a:extLst>
              </p14:cNvPr>
              <p14:cNvContentPartPr/>
              <p14:nvPr/>
            </p14:nvContentPartPr>
            <p14:xfrm>
              <a:off x="473040" y="937080"/>
              <a:ext cx="11396160" cy="461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4D6AF4-7511-FBB2-1AA2-1D3FAF547D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840" y="920880"/>
                <a:ext cx="11428560" cy="46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293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9124-50AA-FCB4-FE8A-F1883C55A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CD2064-A6E2-D4C7-1238-996C2B740B87}"/>
              </a:ext>
            </a:extLst>
          </p:cNvPr>
          <p:cNvSpPr txBox="1">
            <a:spLocks/>
          </p:cNvSpPr>
          <p:nvPr/>
        </p:nvSpPr>
        <p:spPr>
          <a:xfrm>
            <a:off x="1066195" y="2779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3D shape representations</a:t>
            </a:r>
            <a:endParaRPr lang="en-US" dirty="0"/>
          </a:p>
        </p:txBody>
      </p:sp>
      <p:pic>
        <p:nvPicPr>
          <p:cNvPr id="2052" name="Picture 4" descr="Pouring water from glass pitcher on ...">
            <a:extLst>
              <a:ext uri="{FF2B5EF4-FFF2-40B4-BE49-F238E27FC236}">
                <a16:creationId xmlns:a16="http://schemas.microsoft.com/office/drawing/2014/main" id="{F6428227-06FC-04F9-4B90-059E313A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" y="1993184"/>
            <a:ext cx="3346493" cy="51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ere to See Highland Cows in Scotland | VisitScotland">
            <a:extLst>
              <a:ext uri="{FF2B5EF4-FFF2-40B4-BE49-F238E27FC236}">
                <a16:creationId xmlns:a16="http://schemas.microsoft.com/office/drawing/2014/main" id="{4DADD43F-130E-4F05-6FC6-BBD24A8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22" y="1334824"/>
            <a:ext cx="5279308" cy="35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Constructive Solid Geometry Tool - procegen - Procedural Content Generation">
            <a:extLst>
              <a:ext uri="{FF2B5EF4-FFF2-40B4-BE49-F238E27FC236}">
                <a16:creationId xmlns:a16="http://schemas.microsoft.com/office/drawing/2014/main" id="{85536DC8-67A3-AED3-9C04-C634D086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76" y="4572388"/>
            <a:ext cx="3564140" cy="200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BFGOODRICH TRAIL-TERRAIN T/A - On-Road ...">
            <a:extLst>
              <a:ext uri="{FF2B5EF4-FFF2-40B4-BE49-F238E27FC236}">
                <a16:creationId xmlns:a16="http://schemas.microsoft.com/office/drawing/2014/main" id="{A3A269BF-1AD5-B830-D173-B0E9F0C3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530" y="372259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15 Different Types of Terrain You ...">
            <a:extLst>
              <a:ext uri="{FF2B5EF4-FFF2-40B4-BE49-F238E27FC236}">
                <a16:creationId xmlns:a16="http://schemas.microsoft.com/office/drawing/2014/main" id="{89D820F2-3C92-5D11-5693-7107F93A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330" y="1357683"/>
            <a:ext cx="38227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he cities with the most skyscrapers in the world | Condé Nast Traveller  Middle East">
            <a:extLst>
              <a:ext uri="{FF2B5EF4-FFF2-40B4-BE49-F238E27FC236}">
                <a16:creationId xmlns:a16="http://schemas.microsoft.com/office/drawing/2014/main" id="{FC2804E4-BAE4-BCB6-D297-794469A8A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99" y="3798167"/>
            <a:ext cx="4328353" cy="288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25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11B27-5081-E7BC-480F-6FFDCC74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4DA631F-A243-AB68-22DB-52A430C4CD6E}"/>
              </a:ext>
            </a:extLst>
          </p:cNvPr>
          <p:cNvSpPr txBox="1">
            <a:spLocks/>
          </p:cNvSpPr>
          <p:nvPr/>
        </p:nvSpPr>
        <p:spPr>
          <a:xfrm>
            <a:off x="1066195" y="2779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3D shape representations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EFF274-DBFB-8644-C39F-60B23D2D9A7F}"/>
                  </a:ext>
                </a:extLst>
              </p14:cNvPr>
              <p14:cNvContentPartPr/>
              <p14:nvPr/>
            </p14:nvContentPartPr>
            <p14:xfrm>
              <a:off x="273960" y="249840"/>
              <a:ext cx="11787120" cy="6523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EFF274-DBFB-8644-C39F-60B23D2D9A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760" y="233640"/>
                <a:ext cx="11819520" cy="65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419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E97F-E02D-E946-B88E-E0A6FEE5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shape representations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7C4E-AACA-1A44-BFED-65EF8B885C3D}"/>
              </a:ext>
            </a:extLst>
          </p:cNvPr>
          <p:cNvSpPr txBox="1"/>
          <p:nvPr/>
        </p:nvSpPr>
        <p:spPr>
          <a:xfrm>
            <a:off x="1321193" y="1661359"/>
            <a:ext cx="825890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600" dirty="0"/>
              <a:t>Implicit representation</a:t>
            </a:r>
          </a:p>
          <a:p>
            <a:pPr marL="342900" indent="-342900">
              <a:buFontTx/>
              <a:buChar char="-"/>
            </a:pPr>
            <a:endParaRPr lang="en-US" sz="2600" dirty="0"/>
          </a:p>
          <a:p>
            <a:pPr marL="342900" indent="-342900">
              <a:buFontTx/>
              <a:buChar char="-"/>
            </a:pPr>
            <a:r>
              <a:rPr lang="en-US" sz="2600" dirty="0"/>
              <a:t>Explicit representations</a:t>
            </a:r>
          </a:p>
          <a:p>
            <a:pPr marL="800100" lvl="1" indent="-342900">
              <a:buFontTx/>
              <a:buChar char="-"/>
            </a:pPr>
            <a:r>
              <a:rPr lang="en-US" sz="2600" dirty="0"/>
              <a:t>primitives</a:t>
            </a:r>
          </a:p>
          <a:p>
            <a:pPr marL="800100" lvl="1" indent="-342900">
              <a:buFontTx/>
              <a:buChar char="-"/>
            </a:pPr>
            <a:r>
              <a:rPr lang="en-US" sz="2600" dirty="0"/>
              <a:t>parametric</a:t>
            </a:r>
          </a:p>
        </p:txBody>
      </p:sp>
    </p:spTree>
    <p:extLst>
      <p:ext uri="{BB962C8B-B14F-4D97-AF65-F5344CB8AC3E}">
        <p14:creationId xmlns:p14="http://schemas.microsoft.com/office/powerpoint/2010/main" val="133146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C7426-0E04-FF41-8870-7B8464AFEF42}"/>
              </a:ext>
            </a:extLst>
          </p:cNvPr>
          <p:cNvGrpSpPr/>
          <p:nvPr/>
        </p:nvGrpSpPr>
        <p:grpSpPr>
          <a:xfrm>
            <a:off x="425160" y="1287579"/>
            <a:ext cx="3556000" cy="1981200"/>
            <a:chOff x="1180905" y="1763151"/>
            <a:chExt cx="3556000" cy="1981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2F73D1-25A1-C347-A61C-164285DE50E4}"/>
                </a:ext>
              </a:extLst>
            </p:cNvPr>
            <p:cNvSpPr/>
            <p:nvPr/>
          </p:nvSpPr>
          <p:spPr>
            <a:xfrm>
              <a:off x="1180905" y="1763151"/>
              <a:ext cx="3556000" cy="1981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9E48AE-7CBF-4F44-8AD7-E63C146F1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905" y="1763151"/>
              <a:ext cx="3556000" cy="19812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CFB0F60-F974-0440-A434-E1FB0CA7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8" t="23048" r="29201" b="19413"/>
          <a:stretch/>
        </p:blipFill>
        <p:spPr>
          <a:xfrm>
            <a:off x="4253129" y="1300279"/>
            <a:ext cx="3720645" cy="205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2E716E-AF7E-6640-833A-677149CE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012" y="1300279"/>
            <a:ext cx="3352800" cy="1968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F4C99D9-4590-FE46-846F-58E0CA09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3D modelling – common approaches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0E694-E976-2349-8F82-3733B737A165}"/>
              </a:ext>
            </a:extLst>
          </p:cNvPr>
          <p:cNvSpPr txBox="1"/>
          <p:nvPr/>
        </p:nvSpPr>
        <p:spPr>
          <a:xfrm>
            <a:off x="425161" y="3268779"/>
            <a:ext cx="3555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constructive solid geometry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1B7DC-3D95-FD41-9556-0903B799AAB1}"/>
              </a:ext>
            </a:extLst>
          </p:cNvPr>
          <p:cNvSpPr txBox="1"/>
          <p:nvPr/>
        </p:nvSpPr>
        <p:spPr>
          <a:xfrm>
            <a:off x="4701646" y="3283814"/>
            <a:ext cx="2851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parametric surfaces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AAF9C-E11F-DB43-B9AC-C416114AB4B9}"/>
              </a:ext>
            </a:extLst>
          </p:cNvPr>
          <p:cNvSpPr txBox="1"/>
          <p:nvPr/>
        </p:nvSpPr>
        <p:spPr>
          <a:xfrm>
            <a:off x="8499258" y="3283814"/>
            <a:ext cx="2851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procedural modelling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6E308-0519-C24B-A5F7-63A94D44D648}"/>
              </a:ext>
            </a:extLst>
          </p:cNvPr>
          <p:cNvSpPr/>
          <p:nvPr/>
        </p:nvSpPr>
        <p:spPr>
          <a:xfrm>
            <a:off x="8246012" y="3730566"/>
            <a:ext cx="320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https://www.cs.princeton.edu/courses/archive/spring03/cs426/lectures/16-procedural.pdf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BEF4EB-7364-BE44-A7B1-AD840313B9BB}"/>
              </a:ext>
            </a:extLst>
          </p:cNvPr>
          <p:cNvSpPr/>
          <p:nvPr/>
        </p:nvSpPr>
        <p:spPr>
          <a:xfrm>
            <a:off x="4603519" y="3758702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http://www.inf.ed.ac.uk/teaching/courses/cg/lectures/slides16.pdf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3A77FF-C48A-CC40-8B41-0ADAEF2DC7CC}"/>
              </a:ext>
            </a:extLst>
          </p:cNvPr>
          <p:cNvSpPr/>
          <p:nvPr/>
        </p:nvSpPr>
        <p:spPr>
          <a:xfrm>
            <a:off x="600292" y="3758702"/>
            <a:ext cx="320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https://www.cs.cmu.edu/~scoros/cs15869-s15/lectures/05-CSG_Procedural.pdf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5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5ED2-2304-1E41-BBFD-6830D8E5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79F0F0-0AC6-C3F3-87B0-121B5820BB22}"/>
                  </a:ext>
                </a:extLst>
              </p14:cNvPr>
              <p14:cNvContentPartPr/>
              <p14:nvPr/>
            </p14:nvContentPartPr>
            <p14:xfrm>
              <a:off x="343800" y="878760"/>
              <a:ext cx="11672640" cy="5912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79F0F0-0AC6-C3F3-87B0-121B5820BB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600" y="862560"/>
                <a:ext cx="11705040" cy="59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286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F4C99D9-4590-FE46-846F-58E0CA09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Materials – common approaches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0E694-E976-2349-8F82-3733B737A165}"/>
              </a:ext>
            </a:extLst>
          </p:cNvPr>
          <p:cNvSpPr txBox="1"/>
          <p:nvPr/>
        </p:nvSpPr>
        <p:spPr>
          <a:xfrm>
            <a:off x="411093" y="4126904"/>
            <a:ext cx="3555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1B7DC-3D95-FD41-9556-0903B799AAB1}"/>
              </a:ext>
            </a:extLst>
          </p:cNvPr>
          <p:cNvSpPr txBox="1"/>
          <p:nvPr/>
        </p:nvSpPr>
        <p:spPr>
          <a:xfrm>
            <a:off x="4178128" y="4126904"/>
            <a:ext cx="3579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parametric e.g. </a:t>
            </a:r>
            <a:r>
              <a:rPr lang="en-US" sz="2200" dirty="0" err="1"/>
              <a:t>ggx</a:t>
            </a:r>
            <a:r>
              <a:rPr lang="en-US" sz="2200" dirty="0"/>
              <a:t>, </a:t>
            </a:r>
            <a:r>
              <a:rPr lang="en-US" sz="2200" dirty="0" err="1"/>
              <a:t>bssrdf</a:t>
            </a:r>
            <a:endParaRPr lang="en-US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AAF9C-E11F-DB43-B9AC-C416114AB4B9}"/>
              </a:ext>
            </a:extLst>
          </p:cNvPr>
          <p:cNvSpPr txBox="1"/>
          <p:nvPr/>
        </p:nvSpPr>
        <p:spPr>
          <a:xfrm>
            <a:off x="8485190" y="4141939"/>
            <a:ext cx="2851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procedural modelling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5D24C-90EF-DE4B-9010-8C2C7390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451" y="1246192"/>
            <a:ext cx="1670672" cy="1670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F5169-8FE4-B342-BDA3-54EA7F5B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68" y="1582553"/>
            <a:ext cx="3899682" cy="2267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9038C0-5C34-1C48-8825-5DC2BB954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385" y="2484926"/>
            <a:ext cx="2430581" cy="136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BDB74-3E84-404F-B0EB-BE3A25A87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54" y="2342814"/>
            <a:ext cx="3191208" cy="1799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32DA78-D0AC-E34A-83A8-869DA3B9E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9" y="1060425"/>
            <a:ext cx="2695855" cy="16706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1E90F4-BAF6-D444-AE1F-8303C858DE0B}"/>
              </a:ext>
            </a:extLst>
          </p:cNvPr>
          <p:cNvSpPr txBox="1"/>
          <p:nvPr/>
        </p:nvSpPr>
        <p:spPr>
          <a:xfrm>
            <a:off x="3772038" y="5538096"/>
            <a:ext cx="4637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more about this, later in the course …</a:t>
            </a:r>
          </a:p>
        </p:txBody>
      </p:sp>
    </p:spTree>
    <p:extLst>
      <p:ext uri="{BB962C8B-B14F-4D97-AF65-F5344CB8AC3E}">
        <p14:creationId xmlns:p14="http://schemas.microsoft.com/office/powerpoint/2010/main" val="3486798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42DF5-5CBD-1440-877B-D0346F203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4439"/>
          <a:stretch/>
        </p:blipFill>
        <p:spPr>
          <a:xfrm>
            <a:off x="1321193" y="1190752"/>
            <a:ext cx="4774807" cy="2566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63DD51-E7A4-4547-9454-4D27412F2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79" r="-3" b="-3"/>
          <a:stretch/>
        </p:blipFill>
        <p:spPr>
          <a:xfrm>
            <a:off x="1321192" y="3971512"/>
            <a:ext cx="4774807" cy="2539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2E840-9867-C64D-AB93-5935FD4A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21" r="6027" b="-1"/>
          <a:stretch/>
        </p:blipFill>
        <p:spPr>
          <a:xfrm>
            <a:off x="6282401" y="1190752"/>
            <a:ext cx="4774806" cy="5179881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8507856-4B63-6949-A82E-05EA36D4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270616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5ED2-2304-1E41-BBFD-6830D8E5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8FED7-34A1-BB45-B77A-1646855F7D19}"/>
              </a:ext>
            </a:extLst>
          </p:cNvPr>
          <p:cNvSpPr txBox="1"/>
          <p:nvPr/>
        </p:nvSpPr>
        <p:spPr>
          <a:xfrm>
            <a:off x="2065801" y="1691640"/>
            <a:ext cx="90760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use (a system, procedure, etc.) as an example to follow or imitate.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647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1EE7A-DF17-134E-B168-BF8AAE34C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88" b="2"/>
          <a:stretch/>
        </p:blipFill>
        <p:spPr>
          <a:xfrm>
            <a:off x="7967351" y="-1"/>
            <a:ext cx="4224651" cy="3346705"/>
          </a:xfrm>
          <a:custGeom>
            <a:avLst/>
            <a:gdLst>
              <a:gd name="connsiteX0" fmla="*/ 1549963 w 4224651"/>
              <a:gd name="connsiteY0" fmla="*/ 0 h 3346705"/>
              <a:gd name="connsiteX1" fmla="*/ 1555540 w 4224651"/>
              <a:gd name="connsiteY1" fmla="*/ 0 h 3346705"/>
              <a:gd name="connsiteX2" fmla="*/ 2621768 w 4224651"/>
              <a:gd name="connsiteY2" fmla="*/ 0 h 3346705"/>
              <a:gd name="connsiteX3" fmla="*/ 4224651 w 4224651"/>
              <a:gd name="connsiteY3" fmla="*/ 0 h 3346705"/>
              <a:gd name="connsiteX4" fmla="*/ 4224651 w 4224651"/>
              <a:gd name="connsiteY4" fmla="*/ 3346705 h 3346705"/>
              <a:gd name="connsiteX5" fmla="*/ 0 w 422465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47F832-883D-3948-B91F-0E0C5B632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11" r="-2" b="8104"/>
          <a:stretch/>
        </p:blipFill>
        <p:spPr>
          <a:xfrm>
            <a:off x="4493435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FE2A-B28E-8F48-831D-85AB5F379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68"/>
          <a:stretch/>
        </p:blipFill>
        <p:spPr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EFA85-62EB-E749-92A1-665551CFD2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48" r="2" b="32665"/>
          <a:stretch/>
        </p:blipFill>
        <p:spPr>
          <a:xfrm>
            <a:off x="6350090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79C5F-E34E-7B46-9072-4964A9F5F5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78" r="-2" b="31852"/>
          <a:stretch/>
        </p:blipFill>
        <p:spPr>
          <a:xfrm>
            <a:off x="-1" y="3511295"/>
            <a:ext cx="769856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6412A6-0D8B-B842-9AE7-321B4C521777}"/>
              </a:ext>
            </a:extLst>
          </p:cNvPr>
          <p:cNvSpPr txBox="1"/>
          <p:nvPr/>
        </p:nvSpPr>
        <p:spPr>
          <a:xfrm>
            <a:off x="10672590" y="3511051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geometry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EC779-11C3-104B-8FC1-F4F32C09D0B3}"/>
              </a:ext>
            </a:extLst>
          </p:cNvPr>
          <p:cNvSpPr txBox="1"/>
          <p:nvPr/>
        </p:nvSpPr>
        <p:spPr>
          <a:xfrm>
            <a:off x="10672571" y="0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lighting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EEFEF-7B56-DE44-890F-B72A5B132CC9}"/>
              </a:ext>
            </a:extLst>
          </p:cNvPr>
          <p:cNvSpPr txBox="1"/>
          <p:nvPr/>
        </p:nvSpPr>
        <p:spPr>
          <a:xfrm>
            <a:off x="7666159" y="-245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animation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A00F9-A789-9C4A-AE7D-0766D9454AF4}"/>
              </a:ext>
            </a:extLst>
          </p:cNvPr>
          <p:cNvSpPr txBox="1"/>
          <p:nvPr/>
        </p:nvSpPr>
        <p:spPr>
          <a:xfrm>
            <a:off x="4453402" y="0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materials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B5A3F3-A5C4-A848-9C3C-4A63196964A2}"/>
              </a:ext>
            </a:extLst>
          </p:cNvPr>
          <p:cNvSpPr txBox="1"/>
          <p:nvPr/>
        </p:nvSpPr>
        <p:spPr>
          <a:xfrm>
            <a:off x="16764" y="3739965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textures</a:t>
            </a:r>
          </a:p>
        </p:txBody>
      </p:sp>
    </p:spTree>
    <p:extLst>
      <p:ext uri="{BB962C8B-B14F-4D97-AF65-F5344CB8AC3E}">
        <p14:creationId xmlns:p14="http://schemas.microsoft.com/office/powerpoint/2010/main" val="81823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9632-837E-0EEB-EB8A-4313AF29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/blender - Stumbled upon a helpful visual guide for 3D production stages in Andy Beane's &quot;3D Animation Essentials&quot;">
            <a:extLst>
              <a:ext uri="{FF2B5EF4-FFF2-40B4-BE49-F238E27FC236}">
                <a16:creationId xmlns:a16="http://schemas.microsoft.com/office/drawing/2014/main" id="{6E621AA8-1989-642F-6C57-1EA65E6D9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0"/>
            <a:ext cx="7837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0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5ED2-2304-1E41-BBFD-6830D8E5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videos showing ‘effects breakdown’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CF881-C2F0-D54B-8950-D0F5EE6858CA}"/>
              </a:ext>
            </a:extLst>
          </p:cNvPr>
          <p:cNvSpPr/>
          <p:nvPr/>
        </p:nvSpPr>
        <p:spPr>
          <a:xfrm>
            <a:off x="3266866" y="1998464"/>
            <a:ext cx="5269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https://www.youtube.com/watch?v=pTffQIFFYR8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9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3793813" y="1841623"/>
            <a:ext cx="4627646" cy="4627648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1319706" y="2854974"/>
            <a:ext cx="2590737" cy="292695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8297994" y="2854974"/>
            <a:ext cx="2577829" cy="292695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1715E7-84B0-D348-91A3-763561DA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Approaches to modelling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8AEEE-3733-964A-B58A-B11D47A227EB}"/>
              </a:ext>
            </a:extLst>
          </p:cNvPr>
          <p:cNvSpPr txBox="1"/>
          <p:nvPr/>
        </p:nvSpPr>
        <p:spPr>
          <a:xfrm>
            <a:off x="4913620" y="1329135"/>
            <a:ext cx="23541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Artistic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C8B71-7ADE-6143-9D3C-7AB3903F50D2}"/>
              </a:ext>
            </a:extLst>
          </p:cNvPr>
          <p:cNvSpPr txBox="1"/>
          <p:nvPr/>
        </p:nvSpPr>
        <p:spPr>
          <a:xfrm>
            <a:off x="8538740" y="2424087"/>
            <a:ext cx="1815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8BA63-2B9D-5644-851D-72EE375D80C2}"/>
              </a:ext>
            </a:extLst>
          </p:cNvPr>
          <p:cNvSpPr txBox="1"/>
          <p:nvPr/>
        </p:nvSpPr>
        <p:spPr>
          <a:xfrm>
            <a:off x="2282510" y="2383286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maths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187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4716808" y="1829288"/>
            <a:ext cx="2425552" cy="242555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3358889" y="2314020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7111033" y="2314020"/>
            <a:ext cx="1351153" cy="153414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1715E7-84B0-D348-91A3-763561DA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Approaches to modelling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8AEEE-3733-964A-B58A-B11D47A227EB}"/>
              </a:ext>
            </a:extLst>
          </p:cNvPr>
          <p:cNvSpPr txBox="1"/>
          <p:nvPr/>
        </p:nvSpPr>
        <p:spPr>
          <a:xfrm>
            <a:off x="4913620" y="1329135"/>
            <a:ext cx="23541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Artistic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C8B71-7ADE-6143-9D3C-7AB3903F50D2}"/>
              </a:ext>
            </a:extLst>
          </p:cNvPr>
          <p:cNvSpPr txBox="1"/>
          <p:nvPr/>
        </p:nvSpPr>
        <p:spPr>
          <a:xfrm>
            <a:off x="8538740" y="2424087"/>
            <a:ext cx="1815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8BA63-2B9D-5644-851D-72EE375D80C2}"/>
              </a:ext>
            </a:extLst>
          </p:cNvPr>
          <p:cNvSpPr txBox="1"/>
          <p:nvPr/>
        </p:nvSpPr>
        <p:spPr>
          <a:xfrm>
            <a:off x="2282510" y="2383286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maths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ECEFF-7670-1B45-A775-F6DC1319D54E}"/>
              </a:ext>
            </a:extLst>
          </p:cNvPr>
          <p:cNvSpPr txBox="1"/>
          <p:nvPr/>
        </p:nvSpPr>
        <p:spPr>
          <a:xfrm>
            <a:off x="8462186" y="3294168"/>
            <a:ext cx="2577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3D scan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Photograph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Motion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2B3B9-E5F1-7F41-996C-1C86FA0A5D6F}"/>
              </a:ext>
            </a:extLst>
          </p:cNvPr>
          <p:cNvSpPr txBox="1"/>
          <p:nvPr/>
        </p:nvSpPr>
        <p:spPr>
          <a:xfrm>
            <a:off x="583796" y="3429000"/>
            <a:ext cx="3675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Use physics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Repeated procedure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Analytical shapes (sphere)</a:t>
            </a:r>
          </a:p>
        </p:txBody>
      </p:sp>
    </p:spTree>
    <p:extLst>
      <p:ext uri="{BB962C8B-B14F-4D97-AF65-F5344CB8AC3E}">
        <p14:creationId xmlns:p14="http://schemas.microsoft.com/office/powerpoint/2010/main" val="151489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6AC32-B225-DC41-AECA-00B3AE64C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257349" y="98961"/>
            <a:ext cx="1613654" cy="1613655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B70EA9-BB5C-7648-A8CB-CD1227BE0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"/>
                    </a14:imgEffect>
                  </a14:imgLayer>
                </a14:imgProps>
              </a:ext>
            </a:extLst>
          </a:blip>
          <a:srcRect t="14611" r="-2" b="8104"/>
          <a:stretch/>
        </p:blipFill>
        <p:spPr>
          <a:xfrm>
            <a:off x="5716668" y="1712616"/>
            <a:ext cx="3793091" cy="164892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65150-A3CE-E449-A9A9-0B64E7260D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9000"/>
                    </a14:imgEffect>
                  </a14:imgLayer>
                </a14:imgProps>
              </a:ext>
            </a:extLst>
          </a:blip>
          <a:srcRect r="-3" b="2368"/>
          <a:stretch/>
        </p:blipFill>
        <p:spPr>
          <a:xfrm>
            <a:off x="3207453" y="1712619"/>
            <a:ext cx="2887119" cy="1648921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00387-8F7F-7D42-9EC0-4B91A7DE4E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9000"/>
                    </a14:imgEffect>
                  </a14:imgLayer>
                </a14:imgProps>
              </a:ext>
            </a:extLst>
          </a:blip>
          <a:srcRect t="10048" r="2" b="32665"/>
          <a:stretch/>
        </p:blipFill>
        <p:spPr>
          <a:xfrm>
            <a:off x="4734898" y="3623363"/>
            <a:ext cx="2878316" cy="164892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D5C44-3805-5A4A-8194-34921D30688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</a:extLst>
          </a:blip>
          <a:srcRect t="7978" r="-2" b="31852"/>
          <a:stretch/>
        </p:blipFill>
        <p:spPr>
          <a:xfrm>
            <a:off x="1348400" y="3623363"/>
            <a:ext cx="3793091" cy="164892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DE6A6F-DE8D-444E-B209-D877192AF8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638" y="3931227"/>
            <a:ext cx="1033193" cy="1033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299C3D-5BB3-C049-AB93-E1D3817AFB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6615" y="2005107"/>
            <a:ext cx="1033193" cy="10331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229917-AE54-314D-B5FD-7FC57FBD88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9920" y="1958299"/>
            <a:ext cx="1917700" cy="127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32273B-9E49-374F-8114-EBAD16E8E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751" y="3890347"/>
            <a:ext cx="1033193" cy="103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8AE1F1-F571-784C-8E96-ACEA6F2C5D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8276" y="2188299"/>
            <a:ext cx="2608306" cy="26083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A24258-43A0-2446-A72D-24C290C6FF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19080" y="3028168"/>
            <a:ext cx="1145907" cy="8016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D2781D-D967-D543-9C3F-2461F07E622E}"/>
              </a:ext>
            </a:extLst>
          </p:cNvPr>
          <p:cNvSpPr txBox="1"/>
          <p:nvPr/>
        </p:nvSpPr>
        <p:spPr>
          <a:xfrm>
            <a:off x="9017506" y="4841401"/>
            <a:ext cx="28871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artistic expression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8DB62-7220-F04C-AC3C-C799C9FFD373}"/>
              </a:ext>
            </a:extLst>
          </p:cNvPr>
          <p:cNvSpPr txBox="1"/>
          <p:nvPr/>
        </p:nvSpPr>
        <p:spPr>
          <a:xfrm>
            <a:off x="2030397" y="429055"/>
            <a:ext cx="3686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manually created models</a:t>
            </a:r>
          </a:p>
        </p:txBody>
      </p:sp>
    </p:spTree>
    <p:extLst>
      <p:ext uri="{BB962C8B-B14F-4D97-AF65-F5344CB8AC3E}">
        <p14:creationId xmlns:p14="http://schemas.microsoft.com/office/powerpoint/2010/main" val="336873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222</Words>
  <Application>Microsoft Macintosh PowerPoint</Application>
  <PresentationFormat>Widescreen</PresentationFormat>
  <Paragraphs>54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Calisto MT</vt:lpstr>
      <vt:lpstr>Wingdings 2</vt:lpstr>
      <vt:lpstr>Slate</vt:lpstr>
      <vt:lpstr>Computer Graphics: Rendering</vt:lpstr>
      <vt:lpstr>What is a model?</vt:lpstr>
      <vt:lpstr>What is a model?</vt:lpstr>
      <vt:lpstr>PowerPoint Presentation</vt:lpstr>
      <vt:lpstr>PowerPoint Presentation</vt:lpstr>
      <vt:lpstr>Search videos showing ‘effects breakdown’</vt:lpstr>
      <vt:lpstr>Approaches to modelling</vt:lpstr>
      <vt:lpstr>Approaches to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 shape representations</vt:lpstr>
      <vt:lpstr>3D modelling – common approaches</vt:lpstr>
      <vt:lpstr>Materials – common approaches</vt:lpstr>
      <vt:lpstr>Lighting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20</cp:revision>
  <dcterms:created xsi:type="dcterms:W3CDTF">2019-09-24T09:14:17Z</dcterms:created>
  <dcterms:modified xsi:type="dcterms:W3CDTF">2025-09-30T13:18:12Z</dcterms:modified>
</cp:coreProperties>
</file>